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slideMasters/slideMaster46.xml" ContentType="application/vnd.openxmlformats-officedocument.presentationml.slideMaster+xml"/>
  <Override PartName="/ppt/slides/slide46.xml" ContentType="application/vnd.openxmlformats-officedocument.presentationml.slide+xml"/>
  <Override PartName="/ppt/slideMasters/slideMaster47.xml" ContentType="application/vnd.openxmlformats-officedocument.presentationml.slideMaster+xml"/>
  <Override PartName="/ppt/slides/slide47.xml" ContentType="application/vnd.openxmlformats-officedocument.presentationml.slide+xml"/>
  <Override PartName="/ppt/slideMasters/slideMaster48.xml" ContentType="application/vnd.openxmlformats-officedocument.presentationml.slideMaster+xml"/>
  <Override PartName="/ppt/slides/slide48.xml" ContentType="application/vnd.openxmlformats-officedocument.presentationml.slide+xml"/>
  <Override PartName="/ppt/slideMasters/slideMaster49.xml" ContentType="application/vnd.openxmlformats-officedocument.presentationml.slideMaster+xml"/>
  <Override PartName="/ppt/slides/slide49.xml" ContentType="application/vnd.openxmlformats-officedocument.presentationml.slide+xml"/>
  <Override PartName="/ppt/slideMasters/slideMaster50.xml" ContentType="application/vnd.openxmlformats-officedocument.presentationml.slideMaster+xml"/>
  <Override PartName="/ppt/slides/slide50.xml" ContentType="application/vnd.openxmlformats-officedocument.presentationml.slide+xml"/>
  <Override PartName="/ppt/slideMasters/slideMaster51.xml" ContentType="application/vnd.openxmlformats-officedocument.presentationml.slideMaster+xml"/>
  <Override PartName="/ppt/slides/slide51.xml" ContentType="application/vnd.openxmlformats-officedocument.presentationml.slide+xml"/>
  <Override PartName="/ppt/slideMasters/slideMaster52.xml" ContentType="application/vnd.openxmlformats-officedocument.presentationml.slideMaster+xml"/>
  <Override PartName="/ppt/slides/slide52.xml" ContentType="application/vnd.openxmlformats-officedocument.presentationml.slide+xml"/>
  <Override PartName="/ppt/slideMasters/slideMaster53.xml" ContentType="application/vnd.openxmlformats-officedocument.presentationml.slideMaster+xml"/>
  <Override PartName="/ppt/slides/slide53.xml" ContentType="application/vnd.openxmlformats-officedocument.presentationml.slide+xml"/>
  <Override PartName="/ppt/slideMasters/slideMaster54.xml" ContentType="application/vnd.openxmlformats-officedocument.presentationml.slideMaster+xml"/>
  <Override PartName="/ppt/slides/slide54.xml" ContentType="application/vnd.openxmlformats-officedocument.presentationml.slide+xml"/>
  <Override PartName="/ppt/slideMasters/slideMaster55.xml" ContentType="application/vnd.openxmlformats-officedocument.presentationml.slideMaster+xml"/>
  <Override PartName="/ppt/slides/slide55.xml" ContentType="application/vnd.openxmlformats-officedocument.presentationml.slide+xml"/>
  <Override PartName="/ppt/slideMasters/slideMaster56.xml" ContentType="application/vnd.openxmlformats-officedocument.presentationml.slideMaster+xml"/>
  <Override PartName="/ppt/slides/slide56.xml" ContentType="application/vnd.openxmlformats-officedocument.presentationml.slide+xml"/>
  <Override PartName="/ppt/slideMasters/slideMaster57.xml" ContentType="application/vnd.openxmlformats-officedocument.presentationml.slideMaster+xml"/>
  <Override PartName="/ppt/slides/slide57.xml" ContentType="application/vnd.openxmlformats-officedocument.presentationml.slide+xml"/>
  <Override PartName="/ppt/slideMasters/slideMaster58.xml" ContentType="application/vnd.openxmlformats-officedocument.presentationml.slideMaster+xml"/>
  <Override PartName="/ppt/slides/slide58.xml" ContentType="application/vnd.openxmlformats-officedocument.presentationml.slide+xml"/>
  <Override PartName="/ppt/slideMasters/slideMaster59.xml" ContentType="application/vnd.openxmlformats-officedocument.presentationml.slideMaster+xml"/>
  <Override PartName="/ppt/slides/slide59.xml" ContentType="application/vnd.openxmlformats-officedocument.presentationml.slide+xml"/>
  <Override PartName="/ppt/slideMasters/slideMaster60.xml" ContentType="application/vnd.openxmlformats-officedocument.presentationml.slideMaster+xml"/>
  <Override PartName="/ppt/slides/slide60.xml" ContentType="application/vnd.openxmlformats-officedocument.presentationml.slide+xml"/>
  <Override PartName="/ppt/slideMasters/slideMaster61.xml" ContentType="application/vnd.openxmlformats-officedocument.presentationml.slideMaster+xml"/>
  <Override PartName="/ppt/slides/slide61.xml" ContentType="application/vnd.openxmlformats-officedocument.presentationml.slide+xml"/>
  <Override PartName="/ppt/slideMasters/slideMaster62.xml" ContentType="application/vnd.openxmlformats-officedocument.presentationml.slideMaster+xml"/>
  <Override PartName="/ppt/slides/slide62.xml" ContentType="application/vnd.openxmlformats-officedocument.presentationml.slide+xml"/>
  <Override PartName="/ppt/slideMasters/slideMaster63.xml" ContentType="application/vnd.openxmlformats-officedocument.presentationml.slideMaster+xml"/>
  <Override PartName="/ppt/slides/slide63.xml" ContentType="application/vnd.openxmlformats-officedocument.presentationml.slide+xml"/>
  <Override PartName="/ppt/slideMasters/slideMaster64.xml" ContentType="application/vnd.openxmlformats-officedocument.presentationml.slideMaster+xml"/>
  <Override PartName="/ppt/slides/slide64.xml" ContentType="application/vnd.openxmlformats-officedocument.presentationml.slide+xml"/>
  <Override PartName="/ppt/slideMasters/slideMaster65.xml" ContentType="application/vnd.openxmlformats-officedocument.presentationml.slideMaster+xml"/>
  <Override PartName="/ppt/slides/slide65.xml" ContentType="application/vnd.openxmlformats-officedocument.presentationml.slide+xml"/>
  <Override PartName="/ppt/slideMasters/slideMaster66.xml" ContentType="application/vnd.openxmlformats-officedocument.presentationml.slideMaster+xml"/>
  <Override PartName="/ppt/slides/slide66.xml" ContentType="application/vnd.openxmlformats-officedocument.presentationml.slide+xml"/>
  <Override PartName="/ppt/slideMasters/slideMaster67.xml" ContentType="application/vnd.openxmlformats-officedocument.presentationml.slideMaster+xml"/>
  <Override PartName="/ppt/slides/slide67.xml" ContentType="application/vnd.openxmlformats-officedocument.presentationml.slide+xml"/>
  <Override PartName="/ppt/slideMasters/slideMaster68.xml" ContentType="application/vnd.openxmlformats-officedocument.presentationml.slideMaster+xml"/>
  <Override PartName="/ppt/slides/slide68.xml" ContentType="application/vnd.openxmlformats-officedocument.presentationml.slide+xml"/>
  <Override PartName="/ppt/slideMasters/slideMaster69.xml" ContentType="application/vnd.openxmlformats-officedocument.presentationml.slideMaster+xml"/>
  <Override PartName="/ppt/slides/slide69.xml" ContentType="application/vnd.openxmlformats-officedocument.presentationml.slide+xml"/>
  <Override PartName="/ppt/slideMasters/slideMaster70.xml" ContentType="application/vnd.openxmlformats-officedocument.presentationml.slideMaster+xml"/>
  <Override PartName="/ppt/slides/slide70.xml" ContentType="application/vnd.openxmlformats-officedocument.presentationml.slide+xml"/>
  <Override PartName="/ppt/slideMasters/slideMaster71.xml" ContentType="application/vnd.openxmlformats-officedocument.presentationml.slideMaster+xml"/>
  <Override PartName="/ppt/slides/slide71.xml" ContentType="application/vnd.openxmlformats-officedocument.presentationml.slide+xml"/>
  <Override PartName="/ppt/slideMasters/slideMaster72.xml" ContentType="application/vnd.openxmlformats-officedocument.presentationml.slideMaster+xml"/>
  <Override PartName="/ppt/slides/slide72.xml" ContentType="application/vnd.openxmlformats-officedocument.presentationml.slide+xml"/>
  <Override PartName="/ppt/slideMasters/slideMaster73.xml" ContentType="application/vnd.openxmlformats-officedocument.presentationml.slideMaster+xml"/>
  <Override PartName="/ppt/slides/slide73.xml" ContentType="application/vnd.openxmlformats-officedocument.presentationml.slide+xml"/>
  <Override PartName="/ppt/slideMasters/slideMaster74.xml" ContentType="application/vnd.openxmlformats-officedocument.presentationml.slideMaster+xml"/>
  <Override PartName="/ppt/slides/slide74.xml" ContentType="application/vnd.openxmlformats-officedocument.presentationml.slide+xml"/>
  <Override PartName="/ppt/slideMasters/slideMaster75.xml" ContentType="application/vnd.openxmlformats-officedocument.presentationml.slideMaster+xml"/>
  <Override PartName="/ppt/slides/slide75.xml" ContentType="application/vnd.openxmlformats-officedocument.presentationml.slide+xml"/>
  <Override PartName="/ppt/slideMasters/slideMaster76.xml" ContentType="application/vnd.openxmlformats-officedocument.presentationml.slideMaster+xml"/>
  <Override PartName="/ppt/slides/slide76.xml" ContentType="application/vnd.openxmlformats-officedocument.presentationml.slide+xml"/>
  <Override PartName="/ppt/slideMasters/slideMaster77.xml" ContentType="application/vnd.openxmlformats-officedocument.presentationml.slideMaster+xml"/>
  <Override PartName="/ppt/slides/slide77.xml" ContentType="application/vnd.openxmlformats-officedocument.presentationml.slide+xml"/>
  <Override PartName="/ppt/slideMasters/slideMaster78.xml" ContentType="application/vnd.openxmlformats-officedocument.presentationml.slideMaster+xml"/>
  <Override PartName="/ppt/slides/slide78.xml" ContentType="application/vnd.openxmlformats-officedocument.presentationml.slide+xml"/>
  <Override PartName="/ppt/slideMasters/slideMaster79.xml" ContentType="application/vnd.openxmlformats-officedocument.presentationml.slideMaster+xml"/>
  <Override PartName="/ppt/slides/slide79.xml" ContentType="application/vnd.openxmlformats-officedocument.presentationml.slide+xml"/>
  <Override PartName="/ppt/slideMasters/slideMaster80.xml" ContentType="application/vnd.openxmlformats-officedocument.presentationml.slideMaster+xml"/>
  <Override PartName="/ppt/slides/slide80.xml" ContentType="application/vnd.openxmlformats-officedocument.presentationml.slide+xml"/>
  <Override PartName="/ppt/slideMasters/slideMaster81.xml" ContentType="application/vnd.openxmlformats-officedocument.presentationml.slideMaster+xml"/>
  <Override PartName="/ppt/slides/slide81.xml" ContentType="application/vnd.openxmlformats-officedocument.presentationml.slide+xml"/>
  <Override PartName="/ppt/slideMasters/slideMaster82.xml" ContentType="application/vnd.openxmlformats-officedocument.presentationml.slideMaster+xml"/>
  <Override PartName="/ppt/slides/slide82.xml" ContentType="application/vnd.openxmlformats-officedocument.presentationml.slide+xml"/>
  <Override PartName="/ppt/slideMasters/slideMaster83.xml" ContentType="application/vnd.openxmlformats-officedocument.presentationml.slideMaster+xml"/>
  <Override PartName="/ppt/slides/slide83.xml" ContentType="application/vnd.openxmlformats-officedocument.presentationml.slide+xml"/>
  <Override PartName="/ppt/slideMasters/slideMaster84.xml" ContentType="application/vnd.openxmlformats-officedocument.presentationml.slideMaster+xml"/>
  <Override PartName="/ppt/slides/slide84.xml" ContentType="application/vnd.openxmlformats-officedocument.presentationml.slide+xml"/>
  <Override PartName="/ppt/slideMasters/slideMaster85.xml" ContentType="application/vnd.openxmlformats-officedocument.presentationml.slideMaster+xml"/>
  <Override PartName="/ppt/slides/slide85.xml" ContentType="application/vnd.openxmlformats-officedocument.presentationml.slide+xml"/>
  <Override PartName="/ppt/slideMasters/slideMaster86.xml" ContentType="application/vnd.openxmlformats-officedocument.presentationml.slideMaster+xml"/>
  <Override PartName="/ppt/slides/slide86.xml" ContentType="application/vnd.openxmlformats-officedocument.presentationml.slide+xml"/>
  <Override PartName="/ppt/slideMasters/slideMaster87.xml" ContentType="application/vnd.openxmlformats-officedocument.presentationml.slideMaster+xml"/>
  <Override PartName="/ppt/slides/slide87.xml" ContentType="application/vnd.openxmlformats-officedocument.presentationml.slide+xml"/>
  <Override PartName="/ppt/slideMasters/slideMaster88.xml" ContentType="application/vnd.openxmlformats-officedocument.presentationml.slideMaster+xml"/>
  <Override PartName="/ppt/slides/slide88.xml" ContentType="application/vnd.openxmlformats-officedocument.presentationml.slide+xml"/>
  <Override PartName="/ppt/slideMasters/slideMaster89.xml" ContentType="application/vnd.openxmlformats-officedocument.presentationml.slideMaster+xml"/>
  <Override PartName="/ppt/slides/slide89.xml" ContentType="application/vnd.openxmlformats-officedocument.presentationml.slide+xml"/>
  <Override PartName="/ppt/slideMasters/slideMaster90.xml" ContentType="application/vnd.openxmlformats-officedocument.presentationml.slideMaster+xml"/>
  <Override PartName="/ppt/slides/slide90.xml" ContentType="application/vnd.openxmlformats-officedocument.presentationml.slide+xml"/>
  <Override PartName="/ppt/slideMasters/slideMaster91.xml" ContentType="application/vnd.openxmlformats-officedocument.presentationml.slideMaster+xml"/>
  <Override PartName="/ppt/slides/slide91.xml" ContentType="application/vnd.openxmlformats-officedocument.presentationml.slide+xml"/>
  <Override PartName="/ppt/slideMasters/slideMaster92.xml" ContentType="application/vnd.openxmlformats-officedocument.presentationml.slideMaster+xml"/>
  <Override PartName="/ppt/slides/slide92.xml" ContentType="application/vnd.openxmlformats-officedocument.presentationml.slide+xml"/>
  <Override PartName="/ppt/slideMasters/slideMaster93.xml" ContentType="application/vnd.openxmlformats-officedocument.presentationml.slideMaster+xml"/>
  <Override PartName="/ppt/slides/slide93.xml" ContentType="application/vnd.openxmlformats-officedocument.presentationml.slide+xml"/>
  <Override PartName="/ppt/slideMasters/slideMaster94.xml" ContentType="application/vnd.openxmlformats-officedocument.presentationml.slideMaster+xml"/>
  <Override PartName="/ppt/slides/slide94.xml" ContentType="application/vnd.openxmlformats-officedocument.presentationml.slide+xml"/>
  <Override PartName="/ppt/slideMasters/slideMaster95.xml" ContentType="application/vnd.openxmlformats-officedocument.presentationml.slideMaster+xml"/>
  <Override PartName="/ppt/slides/slide95.xml" ContentType="application/vnd.openxmlformats-officedocument.presentationml.slide+xml"/>
  <Override PartName="/ppt/slideMasters/slideMaster96.xml" ContentType="application/vnd.openxmlformats-officedocument.presentationml.slideMaster+xml"/>
  <Override PartName="/ppt/slides/slide96.xml" ContentType="application/vnd.openxmlformats-officedocument.presentationml.slide+xml"/>
  <Override PartName="/ppt/slideMasters/slideMaster97.xml" ContentType="application/vnd.openxmlformats-officedocument.presentationml.slideMaster+xml"/>
  <Override PartName="/ppt/slides/slide97.xml" ContentType="application/vnd.openxmlformats-officedocument.presentationml.slide+xml"/>
  <Override PartName="/ppt/slideMasters/slideMaster98.xml" ContentType="application/vnd.openxmlformats-officedocument.presentationml.slideMaster+xml"/>
  <Override PartName="/ppt/slides/slide98.xml" ContentType="application/vnd.openxmlformats-officedocument.presentationml.slide+xml"/>
  <Override PartName="/ppt/slideMasters/slideMaster99.xml" ContentType="application/vnd.openxmlformats-officedocument.presentationml.slideMaster+xml"/>
  <Override PartName="/ppt/slides/slide99.xml" ContentType="application/vnd.openxmlformats-officedocument.presentationml.slide+xml"/>
  <Override PartName="/ppt/slideMasters/slideMaster100.xml" ContentType="application/vnd.openxmlformats-officedocument.presentationml.slideMaster+xml"/>
  <Override PartName="/ppt/slides/slide100.xml" ContentType="application/vnd.openxmlformats-officedocument.presentationml.slide+xml"/>
  <Override PartName="/ppt/slideMasters/slideMaster101.xml" ContentType="application/vnd.openxmlformats-officedocument.presentationml.slideMaster+xml"/>
  <Override PartName="/ppt/slides/slide101.xml" ContentType="application/vnd.openxmlformats-officedocument.presentationml.slide+xml"/>
  <Override PartName="/ppt/slideMasters/slideMaster102.xml" ContentType="application/vnd.openxmlformats-officedocument.presentationml.slideMaster+xml"/>
  <Override PartName="/ppt/slides/slide102.xml" ContentType="application/vnd.openxmlformats-officedocument.presentationml.slide+xml"/>
  <Override PartName="/ppt/slideMasters/slideMaster103.xml" ContentType="application/vnd.openxmlformats-officedocument.presentationml.slideMaster+xml"/>
  <Override PartName="/ppt/slides/slide103.xml" ContentType="application/vnd.openxmlformats-officedocument.presentationml.slide+xml"/>
  <Override PartName="/ppt/slideMasters/slideMaster104.xml" ContentType="application/vnd.openxmlformats-officedocument.presentationml.slideMaster+xml"/>
  <Override PartName="/ppt/slides/slide104.xml" ContentType="application/vnd.openxmlformats-officedocument.presentationml.slide+xml"/>
  <Override PartName="/ppt/slideMasters/slideMaster105.xml" ContentType="application/vnd.openxmlformats-officedocument.presentationml.slideMaster+xml"/>
  <Override PartName="/ppt/slides/slide105.xml" ContentType="application/vnd.openxmlformats-officedocument.presentationml.slide+xml"/>
  <Override PartName="/ppt/slideMasters/slideMaster106.xml" ContentType="application/vnd.openxmlformats-officedocument.presentationml.slideMaster+xml"/>
  <Override PartName="/ppt/slides/slide106.xml" ContentType="application/vnd.openxmlformats-officedocument.presentationml.slide+xml"/>
  <Override PartName="/ppt/slideMasters/slideMaster107.xml" ContentType="application/vnd.openxmlformats-officedocument.presentationml.slideMaster+xml"/>
  <Override PartName="/ppt/slides/slide107.xml" ContentType="application/vnd.openxmlformats-officedocument.presentationml.slide+xml"/>
  <Override PartName="/ppt/slideMasters/slideMaster108.xml" ContentType="application/vnd.openxmlformats-officedocument.presentationml.slideMaster+xml"/>
  <Override PartName="/ppt/slides/slide108.xml" ContentType="application/vnd.openxmlformats-officedocument.presentationml.slide+xml"/>
  <Override PartName="/ppt/slideMasters/slideMaster109.xml" ContentType="application/vnd.openxmlformats-officedocument.presentationml.slideMaster+xml"/>
  <Override PartName="/ppt/slides/slide109.xml" ContentType="application/vnd.openxmlformats-officedocument.presentationml.slide+xml"/>
  <Override PartName="/ppt/slideMasters/slideMaster110.xml" ContentType="application/vnd.openxmlformats-officedocument.presentationml.slideMaster+xml"/>
  <Override PartName="/ppt/slides/slide110.xml" ContentType="application/vnd.openxmlformats-officedocument.presentationml.slide+xml"/>
  <Override PartName="/ppt/slideMasters/slideMaster111.xml" ContentType="application/vnd.openxmlformats-officedocument.presentationml.slideMaster+xml"/>
  <Override PartName="/ppt/slides/slide111.xml" ContentType="application/vnd.openxmlformats-officedocument.presentationml.slide+xml"/>
  <Override PartName="/ppt/slideMasters/slideMaster112.xml" ContentType="application/vnd.openxmlformats-officedocument.presentationml.slideMaster+xml"/>
  <Override PartName="/ppt/slides/slide112.xml" ContentType="application/vnd.openxmlformats-officedocument.presentationml.slide+xml"/>
  <Override PartName="/ppt/slideMasters/slideMaster113.xml" ContentType="application/vnd.openxmlformats-officedocument.presentationml.slideMaster+xml"/>
  <Override PartName="/ppt/slides/slide113.xml" ContentType="application/vnd.openxmlformats-officedocument.presentationml.slide+xml"/>
  <Override PartName="/ppt/slideMasters/slideMaster114.xml" ContentType="application/vnd.openxmlformats-officedocument.presentationml.slideMaster+xml"/>
  <Override PartName="/ppt/slides/slide114.xml" ContentType="application/vnd.openxmlformats-officedocument.presentationml.slide+xml"/>
  <Override PartName="/ppt/slideMasters/slideMaster115.xml" ContentType="application/vnd.openxmlformats-officedocument.presentationml.slideMaster+xml"/>
  <Override PartName="/ppt/slides/slide115.xml" ContentType="application/vnd.openxmlformats-officedocument.presentationml.slide+xml"/>
  <Override PartName="/ppt/slideMasters/slideMaster116.xml" ContentType="application/vnd.openxmlformats-officedocument.presentationml.slideMaster+xml"/>
  <Override PartName="/ppt/slides/slide116.xml" ContentType="application/vnd.openxmlformats-officedocument.presentationml.slide+xml"/>
  <Override PartName="/ppt/slideMasters/slideMaster117.xml" ContentType="application/vnd.openxmlformats-officedocument.presentationml.slideMaster+xml"/>
  <Override PartName="/ppt/slides/slide117.xml" ContentType="application/vnd.openxmlformats-officedocument.presentationml.slide+xml"/>
  <Override PartName="/ppt/slideMasters/slideMaster118.xml" ContentType="application/vnd.openxmlformats-officedocument.presentationml.slideMaster+xml"/>
  <Override PartName="/ppt/slides/slide118.xml" ContentType="application/vnd.openxmlformats-officedocument.presentationml.slide+xml"/>
  <Override PartName="/ppt/slideMasters/slideMaster119.xml" ContentType="application/vnd.openxmlformats-officedocument.presentationml.slideMaster+xml"/>
  <Override PartName="/ppt/slides/slide119.xml" ContentType="application/vnd.openxmlformats-officedocument.presentationml.slide+xml"/>
  <Override PartName="/ppt/slideMasters/slideMaster120.xml" ContentType="application/vnd.openxmlformats-officedocument.presentationml.slideMaster+xml"/>
  <Override PartName="/ppt/slides/slide120.xml" ContentType="application/vnd.openxmlformats-officedocument.presentationml.slide+xml"/>
  <Override PartName="/ppt/slideMasters/slideMaster121.xml" ContentType="application/vnd.openxmlformats-officedocument.presentationml.slideMaster+xml"/>
  <Override PartName="/ppt/slides/slide121.xml" ContentType="application/vnd.openxmlformats-officedocument.presentationml.slide+xml"/>
  <Override PartName="/ppt/slideMasters/slideMaster122.xml" ContentType="application/vnd.openxmlformats-officedocument.presentationml.slideMaster+xml"/>
  <Override PartName="/ppt/slides/slide122.xml" ContentType="application/vnd.openxmlformats-officedocument.presentationml.slide+xml"/>
  <Override PartName="/ppt/slideMasters/slideMaster123.xml" ContentType="application/vnd.openxmlformats-officedocument.presentationml.slideMaster+xml"/>
  <Override PartName="/ppt/slides/slide123.xml" ContentType="application/vnd.openxmlformats-officedocument.presentationml.slide+xml"/>
  <Override PartName="/ppt/slideMasters/slideMaster124.xml" ContentType="application/vnd.openxmlformats-officedocument.presentationml.slideMaster+xml"/>
  <Override PartName="/ppt/slides/slide124.xml" ContentType="application/vnd.openxmlformats-officedocument.presentationml.slide+xml"/>
  <Override PartName="/ppt/slideMasters/slideMaster125.xml" ContentType="application/vnd.openxmlformats-officedocument.presentationml.slideMaster+xml"/>
  <Override PartName="/ppt/slides/slide125.xml" ContentType="application/vnd.openxmlformats-officedocument.presentationml.slide+xml"/>
  <Override PartName="/ppt/slideMasters/slideMaster126.xml" ContentType="application/vnd.openxmlformats-officedocument.presentationml.slideMaster+xml"/>
  <Override PartName="/ppt/slides/slide126.xml" ContentType="application/vnd.openxmlformats-officedocument.presentationml.slide+xml"/>
  <Override PartName="/ppt/slideMasters/slideMaster127.xml" ContentType="application/vnd.openxmlformats-officedocument.presentationml.slideMaster+xml"/>
  <Override PartName="/ppt/slides/slide127.xml" ContentType="application/vnd.openxmlformats-officedocument.presentationml.slide+xml"/>
  <Override PartName="/ppt/slideMasters/slideMaster128.xml" ContentType="application/vnd.openxmlformats-officedocument.presentationml.slideMaster+xml"/>
  <Override PartName="/ppt/slides/slide128.xml" ContentType="application/vnd.openxmlformats-officedocument.presentationml.slide+xml"/>
  <Override PartName="/ppt/slideMasters/slideMaster129.xml" ContentType="application/vnd.openxmlformats-officedocument.presentationml.slideMaster+xml"/>
  <Override PartName="/ppt/slides/slide129.xml" ContentType="application/vnd.openxmlformats-officedocument.presentationml.slide+xml"/>
  <Override PartName="/ppt/slideMasters/slideMaster130.xml" ContentType="application/vnd.openxmlformats-officedocument.presentationml.slideMaster+xml"/>
  <Override PartName="/ppt/slides/slide130.xml" ContentType="application/vnd.openxmlformats-officedocument.presentationml.slide+xml"/>
  <Override PartName="/ppt/slideMasters/slideMaster131.xml" ContentType="application/vnd.openxmlformats-officedocument.presentationml.slideMaster+xml"/>
  <Override PartName="/ppt/slides/slide131.xml" ContentType="application/vnd.openxmlformats-officedocument.presentationml.slide+xml"/>
  <Override PartName="/ppt/slideMasters/slideMaster132.xml" ContentType="application/vnd.openxmlformats-officedocument.presentationml.slideMaster+xml"/>
  <Override PartName="/ppt/slides/slide132.xml" ContentType="application/vnd.openxmlformats-officedocument.presentationml.slide+xml"/>
  <Override PartName="/ppt/slideMasters/slideMaster133.xml" ContentType="application/vnd.openxmlformats-officedocument.presentationml.slideMaster+xml"/>
  <Override PartName="/ppt/slides/slide133.xml" ContentType="application/vnd.openxmlformats-officedocument.presentationml.slide+xml"/>
  <Override PartName="/ppt/slideMasters/slideMaster134.xml" ContentType="application/vnd.openxmlformats-officedocument.presentationml.slideMaster+xml"/>
  <Override PartName="/ppt/slides/slide134.xml" ContentType="application/vnd.openxmlformats-officedocument.presentationml.slide+xml"/>
  <Override PartName="/ppt/slideMasters/slideMaster135.xml" ContentType="application/vnd.openxmlformats-officedocument.presentationml.slideMaster+xml"/>
  <Override PartName="/ppt/slides/slide135.xml" ContentType="application/vnd.openxmlformats-officedocument.presentationml.slide+xml"/>
  <Override PartName="/ppt/slideMasters/slideMaster136.xml" ContentType="application/vnd.openxmlformats-officedocument.presentationml.slideMaster+xml"/>
  <Override PartName="/ppt/slides/slide136.xml" ContentType="application/vnd.openxmlformats-officedocument.presentationml.slide+xml"/>
  <Override PartName="/ppt/slideMasters/slideMaster137.xml" ContentType="application/vnd.openxmlformats-officedocument.presentationml.slideMaster+xml"/>
  <Override PartName="/ppt/slides/slide137.xml" ContentType="application/vnd.openxmlformats-officedocument.presentationml.slide+xml"/>
  <Override PartName="/ppt/slideMasters/slideMaster138.xml" ContentType="application/vnd.openxmlformats-officedocument.presentationml.slideMaster+xml"/>
  <Override PartName="/ppt/slides/slide138.xml" ContentType="application/vnd.openxmlformats-officedocument.presentationml.slide+xml"/>
  <Override PartName="/ppt/slideMasters/slideMaster139.xml" ContentType="application/vnd.openxmlformats-officedocument.presentationml.slideMaster+xml"/>
  <Override PartName="/ppt/slides/slide139.xml" ContentType="application/vnd.openxmlformats-officedocument.presentationml.slide+xml"/>
  <Override PartName="/ppt/slideMasters/slideMaster140.xml" ContentType="application/vnd.openxmlformats-officedocument.presentationml.slideMaster+xml"/>
  <Override PartName="/ppt/slides/slide140.xml" ContentType="application/vnd.openxmlformats-officedocument.presentationml.slide+xml"/>
  <Override PartName="/ppt/slideMasters/slideMaster141.xml" ContentType="application/vnd.openxmlformats-officedocument.presentationml.slideMaster+xml"/>
  <Override PartName="/ppt/slides/slide141.xml" ContentType="application/vnd.openxmlformats-officedocument.presentationml.slide+xml"/>
  <Override PartName="/ppt/slideMasters/slideMaster142.xml" ContentType="application/vnd.openxmlformats-officedocument.presentationml.slideMaster+xml"/>
  <Override PartName="/ppt/slides/slide142.xml" ContentType="application/vnd.openxmlformats-officedocument.presentationml.slide+xml"/>
  <Override PartName="/ppt/slideMasters/slideMaster143.xml" ContentType="application/vnd.openxmlformats-officedocument.presentationml.slideMaster+xml"/>
  <Override PartName="/ppt/slides/slide143.xml" ContentType="application/vnd.openxmlformats-officedocument.presentationml.slide+xml"/>
  <Override PartName="/ppt/slideMasters/slideMaster144.xml" ContentType="application/vnd.openxmlformats-officedocument.presentationml.slideMaster+xml"/>
  <Override PartName="/ppt/slides/slide144.xml" ContentType="application/vnd.openxmlformats-officedocument.presentationml.slide+xml"/>
  <Override PartName="/ppt/slideMasters/slideMaster145.xml" ContentType="application/vnd.openxmlformats-officedocument.presentationml.slideMaster+xml"/>
  <Override PartName="/ppt/slides/slide145.xml" ContentType="application/vnd.openxmlformats-officedocument.presentationml.slide+xml"/>
  <Override PartName="/ppt/slideMasters/slideMaster146.xml" ContentType="application/vnd.openxmlformats-officedocument.presentationml.slideMaster+xml"/>
  <Override PartName="/ppt/slides/slide146.xml" ContentType="application/vnd.openxmlformats-officedocument.presentationml.slide+xml"/>
  <Override PartName="/ppt/slideMasters/slideMaster147.xml" ContentType="application/vnd.openxmlformats-officedocument.presentationml.slideMaster+xml"/>
  <Override PartName="/ppt/slides/slide147.xml" ContentType="application/vnd.openxmlformats-officedocument.presentationml.slide+xml"/>
  <Override PartName="/ppt/slideMasters/slideMaster148.xml" ContentType="application/vnd.openxmlformats-officedocument.presentationml.slideMaster+xml"/>
  <Override PartName="/ppt/slides/slide148.xml" ContentType="application/vnd.openxmlformats-officedocument.presentationml.slide+xml"/>
  <Override PartName="/ppt/slideMasters/slideMaster149.xml" ContentType="application/vnd.openxmlformats-officedocument.presentationml.slideMaster+xml"/>
  <Override PartName="/ppt/slides/slide149.xml" ContentType="application/vnd.openxmlformats-officedocument.presentationml.slide+xml"/>
  <Override PartName="/ppt/slideMasters/slideMaster150.xml" ContentType="application/vnd.openxmlformats-officedocument.presentationml.slideMaster+xml"/>
  <Override PartName="/ppt/slides/slide150.xml" ContentType="application/vnd.openxmlformats-officedocument.presentationml.slide+xml"/>
  <Override PartName="/ppt/slideMasters/slideMaster151.xml" ContentType="application/vnd.openxmlformats-officedocument.presentationml.slideMaster+xml"/>
  <Override PartName="/ppt/slides/slide151.xml" ContentType="application/vnd.openxmlformats-officedocument.presentationml.slide+xml"/>
  <Override PartName="/ppt/slideMasters/slideMaster152.xml" ContentType="application/vnd.openxmlformats-officedocument.presentationml.slideMaster+xml"/>
  <Override PartName="/ppt/slides/slide152.xml" ContentType="application/vnd.openxmlformats-officedocument.presentationml.slide+xml"/>
  <Override PartName="/ppt/slideMasters/slideMaster153.xml" ContentType="application/vnd.openxmlformats-officedocument.presentationml.slideMaster+xml"/>
  <Override PartName="/ppt/slides/slide153.xml" ContentType="application/vnd.openxmlformats-officedocument.presentationml.slide+xml"/>
  <Override PartName="/ppt/slideMasters/slideMaster154.xml" ContentType="application/vnd.openxmlformats-officedocument.presentationml.slideMaster+xml"/>
  <Override PartName="/ppt/slides/slide154.xml" ContentType="application/vnd.openxmlformats-officedocument.presentationml.slide+xml"/>
  <Override PartName="/ppt/slideMasters/slideMaster155.xml" ContentType="application/vnd.openxmlformats-officedocument.presentationml.slideMaster+xml"/>
  <Override PartName="/ppt/slides/slide155.xml" ContentType="application/vnd.openxmlformats-officedocument.presentationml.slide+xml"/>
  <Override PartName="/ppt/slideMasters/slideMaster156.xml" ContentType="application/vnd.openxmlformats-officedocument.presentationml.slideMaster+xml"/>
  <Override PartName="/ppt/slides/slide156.xml" ContentType="application/vnd.openxmlformats-officedocument.presentationml.slide+xml"/>
  <Override PartName="/ppt/slideMasters/slideMaster157.xml" ContentType="application/vnd.openxmlformats-officedocument.presentationml.slideMaster+xml"/>
  <Override PartName="/ppt/slides/slide157.xml" ContentType="application/vnd.openxmlformats-officedocument.presentationml.slide+xml"/>
  <Override PartName="/ppt/slideMasters/slideMaster158.xml" ContentType="application/vnd.openxmlformats-officedocument.presentationml.slideMaster+xml"/>
  <Override PartName="/ppt/slides/slide158.xml" ContentType="application/vnd.openxmlformats-officedocument.presentationml.slide+xml"/>
  <Override PartName="/ppt/slideMasters/slideMaster159.xml" ContentType="application/vnd.openxmlformats-officedocument.presentationml.slideMaster+xml"/>
  <Override PartName="/ppt/slides/slide159.xml" ContentType="application/vnd.openxmlformats-officedocument.presentationml.slide+xml"/>
  <Override PartName="/ppt/slideMasters/slideMaster160.xml" ContentType="application/vnd.openxmlformats-officedocument.presentationml.slideMaster+xml"/>
  <Override PartName="/ppt/slides/slide160.xml" ContentType="application/vnd.openxmlformats-officedocument.presentationml.slide+xml"/>
  <Override PartName="/ppt/slideMasters/slideMaster161.xml" ContentType="application/vnd.openxmlformats-officedocument.presentationml.slideMaster+xml"/>
  <Override PartName="/ppt/slides/slide161.xml" ContentType="application/vnd.openxmlformats-officedocument.presentationml.slide+xml"/>
  <Override PartName="/ppt/slideMasters/slideMaster162.xml" ContentType="application/vnd.openxmlformats-officedocument.presentationml.slideMaster+xml"/>
  <Override PartName="/ppt/slides/slide162.xml" ContentType="application/vnd.openxmlformats-officedocument.presentationml.slide+xml"/>
  <Override PartName="/ppt/slideMasters/slideMaster163.xml" ContentType="application/vnd.openxmlformats-officedocument.presentationml.slideMaster+xml"/>
  <Override PartName="/ppt/slides/slide163.xml" ContentType="application/vnd.openxmlformats-officedocument.presentationml.slide+xml"/>
  <Override PartName="/ppt/slideMasters/slideMaster164.xml" ContentType="application/vnd.openxmlformats-officedocument.presentationml.slideMaster+xml"/>
  <Override PartName="/ppt/slides/slide164.xml" ContentType="application/vnd.openxmlformats-officedocument.presentationml.slide+xml"/>
  <Override PartName="/ppt/slideMasters/slideMaster165.xml" ContentType="application/vnd.openxmlformats-officedocument.presentationml.slideMaster+xml"/>
  <Override PartName="/ppt/slides/slide165.xml" ContentType="application/vnd.openxmlformats-officedocument.presentationml.slide+xml"/>
  <Override PartName="/ppt/slideMasters/slideMaster166.xml" ContentType="application/vnd.openxmlformats-officedocument.presentationml.slideMaster+xml"/>
  <Override PartName="/ppt/slides/slide166.xml" ContentType="application/vnd.openxmlformats-officedocument.presentationml.slide+xml"/>
  <Override PartName="/ppt/slideMasters/slideMaster167.xml" ContentType="application/vnd.openxmlformats-officedocument.presentationml.slideMaster+xml"/>
  <Override PartName="/ppt/slides/slide167.xml" ContentType="application/vnd.openxmlformats-officedocument.presentationml.slide+xml"/>
  <Override PartName="/ppt/slideMasters/slideMaster168.xml" ContentType="application/vnd.openxmlformats-officedocument.presentationml.slideMaster+xml"/>
  <Override PartName="/ppt/slides/slide168.xml" ContentType="application/vnd.openxmlformats-officedocument.presentationml.slide+xml"/>
  <Override PartName="/ppt/slideMasters/slideMaster169.xml" ContentType="application/vnd.openxmlformats-officedocument.presentationml.slideMaster+xml"/>
  <Override PartName="/ppt/slides/slide169.xml" ContentType="application/vnd.openxmlformats-officedocument.presentationml.slide+xml"/>
  <Override PartName="/ppt/slideMasters/slideMaster170.xml" ContentType="application/vnd.openxmlformats-officedocument.presentationml.slideMaster+xml"/>
  <Override PartName="/ppt/slides/slide170.xml" ContentType="application/vnd.openxmlformats-officedocument.presentationml.slide+xml"/>
  <Override PartName="/ppt/slideMasters/slideMaster171.xml" ContentType="application/vnd.openxmlformats-officedocument.presentationml.slideMaster+xml"/>
  <Override PartName="/ppt/slides/slide171.xml" ContentType="application/vnd.openxmlformats-officedocument.presentationml.slide+xml"/>
  <Override PartName="/ppt/slideMasters/slideMaster172.xml" ContentType="application/vnd.openxmlformats-officedocument.presentationml.slideMaster+xml"/>
  <Override PartName="/ppt/slides/slide172.xml" ContentType="application/vnd.openxmlformats-officedocument.presentationml.slide+xml"/>
  <Override PartName="/ppt/slideMasters/slideMaster173.xml" ContentType="application/vnd.openxmlformats-officedocument.presentationml.slideMaster+xml"/>
  <Override PartName="/ppt/slides/slide173.xml" ContentType="application/vnd.openxmlformats-officedocument.presentationml.slide+xml"/>
  <Override PartName="/ppt/slideMasters/slideMaster174.xml" ContentType="application/vnd.openxmlformats-officedocument.presentationml.slideMaster+xml"/>
  <Override PartName="/ppt/slides/slide174.xml" ContentType="application/vnd.openxmlformats-officedocument.presentationml.slide+xml"/>
  <Override PartName="/ppt/slideMasters/slideMaster175.xml" ContentType="application/vnd.openxmlformats-officedocument.presentationml.slideMaster+xml"/>
  <Override PartName="/ppt/slides/slide175.xml" ContentType="application/vnd.openxmlformats-officedocument.presentationml.slide+xml"/>
  <Override PartName="/ppt/slideMasters/slideMaster176.xml" ContentType="application/vnd.openxmlformats-officedocument.presentationml.slideMaster+xml"/>
  <Override PartName="/ppt/slides/slide176.xml" ContentType="application/vnd.openxmlformats-officedocument.presentationml.slide+xml"/>
  <Override PartName="/ppt/slideMasters/slideMaster177.xml" ContentType="application/vnd.openxmlformats-officedocument.presentationml.slideMaster+xml"/>
  <Override PartName="/ppt/slides/slide177.xml" ContentType="application/vnd.openxmlformats-officedocument.presentationml.slide+xml"/>
  <Override PartName="/ppt/slideMasters/slideMaster178.xml" ContentType="application/vnd.openxmlformats-officedocument.presentationml.slideMaster+xml"/>
  <Override PartName="/ppt/slides/slide178.xml" ContentType="application/vnd.openxmlformats-officedocument.presentationml.slide+xml"/>
  <Override PartName="/ppt/slideMasters/slideMaster179.xml" ContentType="application/vnd.openxmlformats-officedocument.presentationml.slideMaster+xml"/>
  <Override PartName="/ppt/slides/slide179.xml" ContentType="application/vnd.openxmlformats-officedocument.presentationml.slide+xml"/>
  <Override PartName="/ppt/slideMasters/slideMaster180.xml" ContentType="application/vnd.openxmlformats-officedocument.presentationml.slideMaster+xml"/>
  <Override PartName="/ppt/slides/slide180.xml" ContentType="application/vnd.openxmlformats-officedocument.presentationml.slide+xml"/>
  <Override PartName="/ppt/slideMasters/slideMaster181.xml" ContentType="application/vnd.openxmlformats-officedocument.presentationml.slideMaster+xml"/>
  <Override PartName="/ppt/slides/slide181.xml" ContentType="application/vnd.openxmlformats-officedocument.presentationml.slide+xml"/>
  <Override PartName="/ppt/slideMasters/slideMaster182.xml" ContentType="application/vnd.openxmlformats-officedocument.presentationml.slideMaster+xml"/>
  <Override PartName="/ppt/slides/slide182.xml" ContentType="application/vnd.openxmlformats-officedocument.presentationml.slide+xml"/>
  <Override PartName="/ppt/slideMasters/slideMaster183.xml" ContentType="application/vnd.openxmlformats-officedocument.presentationml.slideMaster+xml"/>
  <Override PartName="/ppt/slides/slide183.xml" ContentType="application/vnd.openxmlformats-officedocument.presentationml.slide+xml"/>
  <Override PartName="/ppt/slideMasters/slideMaster184.xml" ContentType="application/vnd.openxmlformats-officedocument.presentationml.slideMaster+xml"/>
  <Override PartName="/ppt/slides/slide184.xml" ContentType="application/vnd.openxmlformats-officedocument.presentationml.slide+xml"/>
  <Override PartName="/ppt/slideMasters/slideMaster185.xml" ContentType="application/vnd.openxmlformats-officedocument.presentationml.slideMaster+xml"/>
  <Override PartName="/ppt/slides/slide185.xml" ContentType="application/vnd.openxmlformats-officedocument.presentationml.slide+xml"/>
  <Override PartName="/ppt/slideMasters/slideMaster186.xml" ContentType="application/vnd.openxmlformats-officedocument.presentationml.slideMaster+xml"/>
  <Override PartName="/ppt/slides/slide186.xml" ContentType="application/vnd.openxmlformats-officedocument.presentationml.slide+xml"/>
  <Override PartName="/ppt/slideMasters/slideMaster187.xml" ContentType="application/vnd.openxmlformats-officedocument.presentationml.slideMaster+xml"/>
  <Override PartName="/ppt/slides/slide187.xml" ContentType="application/vnd.openxmlformats-officedocument.presentationml.slide+xml"/>
  <Override PartName="/ppt/slideMasters/slideMaster188.xml" ContentType="application/vnd.openxmlformats-officedocument.presentationml.slideMaster+xml"/>
  <Override PartName="/ppt/slides/slide188.xml" ContentType="application/vnd.openxmlformats-officedocument.presentationml.slide+xml"/>
  <Override PartName="/ppt/slideMasters/slideMaster189.xml" ContentType="application/vnd.openxmlformats-officedocument.presentationml.slideMaster+xml"/>
  <Override PartName="/ppt/slides/slide189.xml" ContentType="application/vnd.openxmlformats-officedocument.presentationml.slide+xml"/>
  <Override PartName="/ppt/slideMasters/slideMaster190.xml" ContentType="application/vnd.openxmlformats-officedocument.presentationml.slideMaster+xml"/>
  <Override PartName="/ppt/slides/slide190.xml" ContentType="application/vnd.openxmlformats-officedocument.presentationml.slide+xml"/>
  <Override PartName="/ppt/slideMasters/slideMaster191.xml" ContentType="application/vnd.openxmlformats-officedocument.presentationml.slideMaster+xml"/>
  <Override PartName="/ppt/slides/slide191.xml" ContentType="application/vnd.openxmlformats-officedocument.presentationml.slide+xml"/>
  <Override PartName="/ppt/slideMasters/slideMaster192.xml" ContentType="application/vnd.openxmlformats-officedocument.presentationml.slideMaster+xml"/>
  <Override PartName="/ppt/slides/slide192.xml" ContentType="application/vnd.openxmlformats-officedocument.presentationml.slide+xml"/>
  <Override PartName="/ppt/slideMasters/slideMaster193.xml" ContentType="application/vnd.openxmlformats-officedocument.presentationml.slideMaster+xml"/>
  <Override PartName="/ppt/slides/slide193.xml" ContentType="application/vnd.openxmlformats-officedocument.presentationml.slide+xml"/>
  <Override PartName="/ppt/slideMasters/slideMaster194.xml" ContentType="application/vnd.openxmlformats-officedocument.presentationml.slideMaster+xml"/>
  <Override PartName="/ppt/slides/slide194.xml" ContentType="application/vnd.openxmlformats-officedocument.presentationml.slide+xml"/>
  <Override PartName="/ppt/slideMasters/slideMaster195.xml" ContentType="application/vnd.openxmlformats-officedocument.presentationml.slideMaster+xml"/>
  <Override PartName="/ppt/slides/slide195.xml" ContentType="application/vnd.openxmlformats-officedocument.presentationml.slide+xml"/>
  <Override PartName="/ppt/slideMasters/slideMaster196.xml" ContentType="application/vnd.openxmlformats-officedocument.presentationml.slideMaster+xml"/>
  <Override PartName="/ppt/slides/slide196.xml" ContentType="application/vnd.openxmlformats-officedocument.presentationml.slide+xml"/>
  <Override PartName="/ppt/slideMasters/slideMaster197.xml" ContentType="application/vnd.openxmlformats-officedocument.presentationml.slideMaster+xml"/>
  <Override PartName="/ppt/slides/slide197.xml" ContentType="application/vnd.openxmlformats-officedocument.presentationml.slide+xml"/>
  <Override PartName="/ppt/slideMasters/slideMaster198.xml" ContentType="application/vnd.openxmlformats-officedocument.presentationml.slideMaster+xml"/>
  <Override PartName="/ppt/slides/slide198.xml" ContentType="application/vnd.openxmlformats-officedocument.presentationml.slide+xml"/>
  <Override PartName="/ppt/slideMasters/slideMaster199.xml" ContentType="application/vnd.openxmlformats-officedocument.presentationml.slideMaster+xml"/>
  <Override PartName="/ppt/slides/slide199.xml" ContentType="application/vnd.openxmlformats-officedocument.presentationml.slide+xml"/>
  <Override PartName="/ppt/slideMasters/slideMaster200.xml" ContentType="application/vnd.openxmlformats-officedocument.presentationml.slideMaster+xml"/>
  <Override PartName="/ppt/slides/slide200.xml" ContentType="application/vnd.openxmlformats-officedocument.presentationml.slide+xml"/>
  <Override PartName="/ppt/slideMasters/slideMaster201.xml" ContentType="application/vnd.openxmlformats-officedocument.presentationml.slideMaster+xml"/>
  <Override PartName="/ppt/slides/slide201.xml" ContentType="application/vnd.openxmlformats-officedocument.presentationml.slide+xml"/>
  <Override PartName="/ppt/slideMasters/slideMaster202.xml" ContentType="application/vnd.openxmlformats-officedocument.presentationml.slideMaster+xml"/>
  <Override PartName="/ppt/slides/slide202.xml" ContentType="application/vnd.openxmlformats-officedocument.presentationml.slide+xml"/>
  <Override PartName="/ppt/slideMasters/slideMaster203.xml" ContentType="application/vnd.openxmlformats-officedocument.presentationml.slideMaster+xml"/>
  <Override PartName="/ppt/slides/slide203.xml" ContentType="application/vnd.openxmlformats-officedocument.presentationml.slide+xml"/>
  <Override PartName="/ppt/slideMasters/slideMaster204.xml" ContentType="application/vnd.openxmlformats-officedocument.presentationml.slideMaster+xml"/>
  <Override PartName="/ppt/slides/slide204.xml" ContentType="application/vnd.openxmlformats-officedocument.presentationml.slide+xml"/>
  <Override PartName="/ppt/slideMasters/slideMaster205.xml" ContentType="application/vnd.openxmlformats-officedocument.presentationml.slideMaster+xml"/>
  <Override PartName="/ppt/slides/slide205.xml" ContentType="application/vnd.openxmlformats-officedocument.presentationml.slide+xml"/>
  <Override PartName="/ppt/slideMasters/slideMaster206.xml" ContentType="application/vnd.openxmlformats-officedocument.presentationml.slideMaster+xml"/>
  <Override PartName="/ppt/slides/slide206.xml" ContentType="application/vnd.openxmlformats-officedocument.presentationml.slide+xml"/>
  <Override PartName="/ppt/slideMasters/slideMaster207.xml" ContentType="application/vnd.openxmlformats-officedocument.presentationml.slideMaster+xml"/>
  <Override PartName="/ppt/slides/slide207.xml" ContentType="application/vnd.openxmlformats-officedocument.presentationml.slide+xml"/>
  <Override PartName="/ppt/slideMasters/slideMaster208.xml" ContentType="application/vnd.openxmlformats-officedocument.presentationml.slideMaster+xml"/>
  <Override PartName="/ppt/slides/slide208.xml" ContentType="application/vnd.openxmlformats-officedocument.presentationml.slide+xml"/>
  <Override PartName="/ppt/slideMasters/slideMaster209.xml" ContentType="application/vnd.openxmlformats-officedocument.presentationml.slideMaster+xml"/>
  <Override PartName="/ppt/slides/slide209.xml" ContentType="application/vnd.openxmlformats-officedocument.presentationml.slide+xml"/>
  <Override PartName="/ppt/slideMasters/slideMaster210.xml" ContentType="application/vnd.openxmlformats-officedocument.presentationml.slideMaster+xml"/>
  <Override PartName="/ppt/slides/slide210.xml" ContentType="application/vnd.openxmlformats-officedocument.presentationml.slide+xml"/>
  <Override PartName="/ppt/slideMasters/slideMaster211.xml" ContentType="application/vnd.openxmlformats-officedocument.presentationml.slideMaster+xml"/>
  <Override PartName="/ppt/slides/slide211.xml" ContentType="application/vnd.openxmlformats-officedocument.presentationml.slide+xml"/>
  <Override PartName="/ppt/slideMasters/slideMaster212.xml" ContentType="application/vnd.openxmlformats-officedocument.presentationml.slideMaster+xml"/>
  <Override PartName="/ppt/slides/slide212.xml" ContentType="application/vnd.openxmlformats-officedocument.presentationml.slide+xml"/>
  <Override PartName="/ppt/slideMasters/slideMaster213.xml" ContentType="application/vnd.openxmlformats-officedocument.presentationml.slideMaster+xml"/>
  <Override PartName="/ppt/slides/slide213.xml" ContentType="application/vnd.openxmlformats-officedocument.presentationml.slide+xml"/>
  <Override PartName="/ppt/slideMasters/slideMaster214.xml" ContentType="application/vnd.openxmlformats-officedocument.presentationml.slideMaster+xml"/>
  <Override PartName="/ppt/slides/slide214.xml" ContentType="application/vnd.openxmlformats-officedocument.presentationml.slide+xml"/>
  <Override PartName="/ppt/slideMasters/slideMaster215.xml" ContentType="application/vnd.openxmlformats-officedocument.presentationml.slideMaster+xml"/>
  <Override PartName="/ppt/slides/slide215.xml" ContentType="application/vnd.openxmlformats-officedocument.presentationml.slide+xml"/>
  <Override PartName="/ppt/slideMasters/slideMaster216.xml" ContentType="application/vnd.openxmlformats-officedocument.presentationml.slideMaster+xml"/>
  <Override PartName="/ppt/slides/slide216.xml" ContentType="application/vnd.openxmlformats-officedocument.presentationml.slide+xml"/>
  <Override PartName="/ppt/slideMasters/slideMaster217.xml" ContentType="application/vnd.openxmlformats-officedocument.presentationml.slideMaster+xml"/>
  <Override PartName="/ppt/slides/slide217.xml" ContentType="application/vnd.openxmlformats-officedocument.presentationml.slide+xml"/>
  <Override PartName="/ppt/slideMasters/slideMaster218.xml" ContentType="application/vnd.openxmlformats-officedocument.presentationml.slideMaster+xml"/>
  <Override PartName="/ppt/slides/slide218.xml" ContentType="application/vnd.openxmlformats-officedocument.presentationml.slide+xml"/>
  <Override PartName="/ppt/slideMasters/slideMaster219.xml" ContentType="application/vnd.openxmlformats-officedocument.presentationml.slideMaster+xml"/>
  <Override PartName="/ppt/slides/slide219.xml" ContentType="application/vnd.openxmlformats-officedocument.presentationml.slide+xml"/>
  <Override PartName="/ppt/slideMasters/slideMaster220.xml" ContentType="application/vnd.openxmlformats-officedocument.presentationml.slideMaster+xml"/>
  <Override PartName="/ppt/slides/slide220.xml" ContentType="application/vnd.openxmlformats-officedocument.presentationml.slide+xml"/>
  <Override PartName="/ppt/slideMasters/slideMaster221.xml" ContentType="application/vnd.openxmlformats-officedocument.presentationml.slideMaster+xml"/>
  <Override PartName="/ppt/slides/slide221.xml" ContentType="application/vnd.openxmlformats-officedocument.presentationml.slide+xml"/>
  <Override PartName="/ppt/slideMasters/slideMaster222.xml" ContentType="application/vnd.openxmlformats-officedocument.presentationml.slideMaster+xml"/>
  <Override PartName="/ppt/slides/slide222.xml" ContentType="application/vnd.openxmlformats-officedocument.presentationml.slide+xml"/>
  <Override PartName="/ppt/slideMasters/slideMaster223.xml" ContentType="application/vnd.openxmlformats-officedocument.presentationml.slideMaster+xml"/>
  <Override PartName="/ppt/slides/slide223.xml" ContentType="application/vnd.openxmlformats-officedocument.presentationml.slide+xml"/>
  <Override PartName="/ppt/slideMasters/slideMaster224.xml" ContentType="application/vnd.openxmlformats-officedocument.presentationml.slideMaster+xml"/>
  <Override PartName="/ppt/slides/slide224.xml" ContentType="application/vnd.openxmlformats-officedocument.presentationml.slide+xml"/>
  <Override PartName="/ppt/slideMasters/slideMaster225.xml" ContentType="application/vnd.openxmlformats-officedocument.presentationml.slideMaster+xml"/>
  <Override PartName="/ppt/slides/slide225.xml" ContentType="application/vnd.openxmlformats-officedocument.presentationml.slide+xml"/>
  <Override PartName="/ppt/slideMasters/slideMaster226.xml" ContentType="application/vnd.openxmlformats-officedocument.presentationml.slideMaster+xml"/>
  <Override PartName="/ppt/slides/slide226.xml" ContentType="application/vnd.openxmlformats-officedocument.presentationml.slide+xml"/>
  <Override PartName="/ppt/slideMasters/slideMaster227.xml" ContentType="application/vnd.openxmlformats-officedocument.presentationml.slideMaster+xml"/>
  <Override PartName="/ppt/slides/slide227.xml" ContentType="application/vnd.openxmlformats-officedocument.presentationml.slide+xml"/>
  <Override PartName="/ppt/slideMasters/slideMaster228.xml" ContentType="application/vnd.openxmlformats-officedocument.presentationml.slideMaster+xml"/>
  <Override PartName="/ppt/slides/slide228.xml" ContentType="application/vnd.openxmlformats-officedocument.presentationml.slide+xml"/>
  <Override PartName="/ppt/slideMasters/slideMaster229.xml" ContentType="application/vnd.openxmlformats-officedocument.presentationml.slideMaster+xml"/>
  <Override PartName="/ppt/slides/slide229.xml" ContentType="application/vnd.openxmlformats-officedocument.presentationml.slide+xml"/>
  <Override PartName="/ppt/slideMasters/slideMaster230.xml" ContentType="application/vnd.openxmlformats-officedocument.presentationml.slideMaster+xml"/>
  <Override PartName="/ppt/slides/slide230.xml" ContentType="application/vnd.openxmlformats-officedocument.presentationml.slide+xml"/>
  <Override PartName="/ppt/slideMasters/slideMaster231.xml" ContentType="application/vnd.openxmlformats-officedocument.presentationml.slideMaster+xml"/>
  <Override PartName="/ppt/slides/slide231.xml" ContentType="application/vnd.openxmlformats-officedocument.presentationml.slide+xml"/>
  <Override PartName="/ppt/slideMasters/slideMaster232.xml" ContentType="application/vnd.openxmlformats-officedocument.presentationml.slideMaster+xml"/>
  <Override PartName="/ppt/slides/slide232.xml" ContentType="application/vnd.openxmlformats-officedocument.presentationml.slide+xml"/>
  <Override PartName="/ppt/slideMasters/slideMaster233.xml" ContentType="application/vnd.openxmlformats-officedocument.presentationml.slideMaster+xml"/>
  <Override PartName="/ppt/slides/slide233.xml" ContentType="application/vnd.openxmlformats-officedocument.presentationml.slide+xml"/>
  <Override PartName="/ppt/slideMasters/slideMaster234.xml" ContentType="application/vnd.openxmlformats-officedocument.presentationml.slideMaster+xml"/>
  <Override PartName="/ppt/slides/slide234.xml" ContentType="application/vnd.openxmlformats-officedocument.presentationml.slide+xml"/>
  <Override PartName="/ppt/slideMasters/slideMaster235.xml" ContentType="application/vnd.openxmlformats-officedocument.presentationml.slideMaster+xml"/>
  <Override PartName="/ppt/slides/slide235.xml" ContentType="application/vnd.openxmlformats-officedocument.presentationml.slide+xml"/>
  <Override PartName="/ppt/slideMasters/slideMaster236.xml" ContentType="application/vnd.openxmlformats-officedocument.presentationml.slideMaster+xml"/>
  <Override PartName="/ppt/slides/slide236.xml" ContentType="application/vnd.openxmlformats-officedocument.presentationml.slide+xml"/>
  <Override PartName="/ppt/slideMasters/slideMaster237.xml" ContentType="application/vnd.openxmlformats-officedocument.presentationml.slideMaster+xml"/>
  <Override PartName="/ppt/slides/slide237.xml" ContentType="application/vnd.openxmlformats-officedocument.presentationml.slide+xml"/>
  <Override PartName="/ppt/slideMasters/slideMaster238.xml" ContentType="application/vnd.openxmlformats-officedocument.presentationml.slideMaster+xml"/>
  <Override PartName="/ppt/slides/slide238.xml" ContentType="application/vnd.openxmlformats-officedocument.presentationml.slide+xml"/>
  <Override PartName="/ppt/slideMasters/slideMaster239.xml" ContentType="application/vnd.openxmlformats-officedocument.presentationml.slideMaster+xml"/>
  <Override PartName="/ppt/slides/slide239.xml" ContentType="application/vnd.openxmlformats-officedocument.presentationml.slide+xml"/>
  <Override PartName="/ppt/slideMasters/slideMaster240.xml" ContentType="application/vnd.openxmlformats-officedocument.presentationml.slideMaster+xml"/>
  <Override PartName="/ppt/slides/slide240.xml" ContentType="application/vnd.openxmlformats-officedocument.presentationml.slide+xml"/>
  <Override PartName="/ppt/slideMasters/slideMaster241.xml" ContentType="application/vnd.openxmlformats-officedocument.presentationml.slideMaster+xml"/>
  <Override PartName="/ppt/slides/slide241.xml" ContentType="application/vnd.openxmlformats-officedocument.presentationml.slide+xml"/>
  <Override PartName="/ppt/slideMasters/slideMaster242.xml" ContentType="application/vnd.openxmlformats-officedocument.presentationml.slideMaster+xml"/>
  <Override PartName="/ppt/slides/slide242.xml" ContentType="application/vnd.openxmlformats-officedocument.presentationml.slide+xml"/>
  <Override PartName="/ppt/slideMasters/slideMaster243.xml" ContentType="application/vnd.openxmlformats-officedocument.presentationml.slideMaster+xml"/>
  <Override PartName="/ppt/slides/slide243.xml" ContentType="application/vnd.openxmlformats-officedocument.presentationml.slide+xml"/>
  <Override PartName="/ppt/slideMasters/slideMaster244.xml" ContentType="application/vnd.openxmlformats-officedocument.presentationml.slideMaster+xml"/>
  <Override PartName="/ppt/slides/slide244.xml" ContentType="application/vnd.openxmlformats-officedocument.presentationml.slide+xml"/>
  <Override PartName="/ppt/slideMasters/slideMaster245.xml" ContentType="application/vnd.openxmlformats-officedocument.presentationml.slideMaster+xml"/>
  <Override PartName="/ppt/slides/slide245.xml" ContentType="application/vnd.openxmlformats-officedocument.presentationml.slide+xml"/>
  <Override PartName="/ppt/slideMasters/slideMaster246.xml" ContentType="application/vnd.openxmlformats-officedocument.presentationml.slideMaster+xml"/>
  <Override PartName="/ppt/slides/slide246.xml" ContentType="application/vnd.openxmlformats-officedocument.presentationml.slide+xml"/>
  <Override PartName="/ppt/slideMasters/slideMaster247.xml" ContentType="application/vnd.openxmlformats-officedocument.presentationml.slideMaster+xml"/>
  <Override PartName="/ppt/slides/slide247.xml" ContentType="application/vnd.openxmlformats-officedocument.presentationml.slide+xml"/>
  <Override PartName="/ppt/slideMasters/slideMaster248.xml" ContentType="application/vnd.openxmlformats-officedocument.presentationml.slideMaster+xml"/>
  <Override PartName="/ppt/slides/slide248.xml" ContentType="application/vnd.openxmlformats-officedocument.presentationml.slide+xml"/>
  <Override PartName="/ppt/slideMasters/slideMaster249.xml" ContentType="application/vnd.openxmlformats-officedocument.presentationml.slideMaster+xml"/>
  <Override PartName="/ppt/slides/slide249.xml" ContentType="application/vnd.openxmlformats-officedocument.presentationml.slide+xml"/>
  <Override PartName="/ppt/slideMasters/slideMaster250.xml" ContentType="application/vnd.openxmlformats-officedocument.presentationml.slideMaster+xml"/>
  <Override PartName="/ppt/slides/slide250.xml" ContentType="application/vnd.openxmlformats-officedocument.presentationml.slide+xml"/>
  <Override PartName="/ppt/slideMasters/slideMaster251.xml" ContentType="application/vnd.openxmlformats-officedocument.presentationml.slideMaster+xml"/>
  <Override PartName="/ppt/slides/slide251.xml" ContentType="application/vnd.openxmlformats-officedocument.presentationml.slide+xml"/>
  <Override PartName="/ppt/slideMasters/slideMaster252.xml" ContentType="application/vnd.openxmlformats-officedocument.presentationml.slideMaster+xml"/>
  <Override PartName="/ppt/slides/slide252.xml" ContentType="application/vnd.openxmlformats-officedocument.presentationml.slide+xml"/>
  <Override PartName="/ppt/slideMasters/slideMaster253.xml" ContentType="application/vnd.openxmlformats-officedocument.presentationml.slideMaster+xml"/>
  <Override PartName="/ppt/slides/slide253.xml" ContentType="application/vnd.openxmlformats-officedocument.presentationml.slide+xml"/>
  <Override PartName="/ppt/slideMasters/slideMaster254.xml" ContentType="application/vnd.openxmlformats-officedocument.presentationml.slideMaster+xml"/>
  <Override PartName="/ppt/slides/slide254.xml" ContentType="application/vnd.openxmlformats-officedocument.presentationml.slide+xml"/>
  <Override PartName="/ppt/slideMasters/slideMaster255.xml" ContentType="application/vnd.openxmlformats-officedocument.presentationml.slideMaster+xml"/>
  <Override PartName="/ppt/slides/slide255.xml" ContentType="application/vnd.openxmlformats-officedocument.presentationml.slide+xml"/>
  <Override PartName="/ppt/slideMasters/slideMaster256.xml" ContentType="application/vnd.openxmlformats-officedocument.presentationml.slideMaster+xml"/>
  <Override PartName="/ppt/slides/slide256.xml" ContentType="application/vnd.openxmlformats-officedocument.presentationml.slide+xml"/>
  <Override PartName="/ppt/slideMasters/slideMaster257.xml" ContentType="application/vnd.openxmlformats-officedocument.presentationml.slideMaster+xml"/>
  <Override PartName="/ppt/slides/slide257.xml" ContentType="application/vnd.openxmlformats-officedocument.presentationml.slide+xml"/>
  <Override PartName="/ppt/slideMasters/slideMaster258.xml" ContentType="application/vnd.openxmlformats-officedocument.presentationml.slideMaster+xml"/>
  <Override PartName="/ppt/slides/slide258.xml" ContentType="application/vnd.openxmlformats-officedocument.presentationml.slide+xml"/>
  <Override PartName="/ppt/slideMasters/slideMaster259.xml" ContentType="application/vnd.openxmlformats-officedocument.presentationml.slideMaster+xml"/>
  <Override PartName="/ppt/slides/slide259.xml" ContentType="application/vnd.openxmlformats-officedocument.presentationml.slide+xml"/>
  <Override PartName="/ppt/slideMasters/slideMaster260.xml" ContentType="application/vnd.openxmlformats-officedocument.presentationml.slideMaster+xml"/>
  <Override PartName="/ppt/slides/slide260.xml" ContentType="application/vnd.openxmlformats-officedocument.presentationml.slide+xml"/>
  <Override PartName="/ppt/slideMasters/slideMaster261.xml" ContentType="application/vnd.openxmlformats-officedocument.presentationml.slideMaster+xml"/>
  <Override PartName="/ppt/slides/slide261.xml" ContentType="application/vnd.openxmlformats-officedocument.presentationml.slide+xml"/>
  <Override PartName="/ppt/slideMasters/slideMaster262.xml" ContentType="application/vnd.openxmlformats-officedocument.presentationml.slideMaster+xml"/>
  <Override PartName="/ppt/slides/slide262.xml" ContentType="application/vnd.openxmlformats-officedocument.presentationml.slide+xml"/>
  <Override PartName="/ppt/slideMasters/slideMaster263.xml" ContentType="application/vnd.openxmlformats-officedocument.presentationml.slideMaster+xml"/>
  <Override PartName="/ppt/slides/slide263.xml" ContentType="application/vnd.openxmlformats-officedocument.presentationml.slide+xml"/>
  <Override PartName="/ppt/slideMasters/slideMaster264.xml" ContentType="application/vnd.openxmlformats-officedocument.presentationml.slideMaster+xml"/>
  <Override PartName="/ppt/slides/slide264.xml" ContentType="application/vnd.openxmlformats-officedocument.presentationml.slide+xml"/>
  <Override PartName="/ppt/slideMasters/slideMaster265.xml" ContentType="application/vnd.openxmlformats-officedocument.presentationml.slideMaster+xml"/>
  <Override PartName="/ppt/slides/slide265.xml" ContentType="application/vnd.openxmlformats-officedocument.presentationml.slide+xml"/>
  <Override PartName="/ppt/slideMasters/slideMaster266.xml" ContentType="application/vnd.openxmlformats-officedocument.presentationml.slideMaster+xml"/>
  <Override PartName="/ppt/slides/slide266.xml" ContentType="application/vnd.openxmlformats-officedocument.presentationml.slide+xml"/>
  <Override PartName="/ppt/slideMasters/slideMaster267.xml" ContentType="application/vnd.openxmlformats-officedocument.presentationml.slideMaster+xml"/>
  <Override PartName="/ppt/slides/slide267.xml" ContentType="application/vnd.openxmlformats-officedocument.presentationml.slide+xml"/>
  <Override PartName="/ppt/slideMasters/slideMaster268.xml" ContentType="application/vnd.openxmlformats-officedocument.presentationml.slideMaster+xml"/>
  <Override PartName="/ppt/slides/slide268.xml" ContentType="application/vnd.openxmlformats-officedocument.presentationml.slide+xml"/>
  <Override PartName="/ppt/slideMasters/slideMaster269.xml" ContentType="application/vnd.openxmlformats-officedocument.presentationml.slideMaster+xml"/>
  <Override PartName="/ppt/slides/slide269.xml" ContentType="application/vnd.openxmlformats-officedocument.presentationml.slide+xml"/>
  <Override PartName="/ppt/slideMasters/slideMaster270.xml" ContentType="application/vnd.openxmlformats-officedocument.presentationml.slideMaster+xml"/>
  <Override PartName="/ppt/slides/slide270.xml" ContentType="application/vnd.openxmlformats-officedocument.presentationml.slide+xml"/>
  <Override PartName="/ppt/slideMasters/slideMaster271.xml" ContentType="application/vnd.openxmlformats-officedocument.presentationml.slideMaster+xml"/>
  <Override PartName="/ppt/slides/slide271.xml" ContentType="application/vnd.openxmlformats-officedocument.presentationml.slide+xml"/>
  <Override PartName="/ppt/slideMasters/slideMaster272.xml" ContentType="application/vnd.openxmlformats-officedocument.presentationml.slideMaster+xml"/>
  <Override PartName="/ppt/slides/slide272.xml" ContentType="application/vnd.openxmlformats-officedocument.presentationml.slide+xml"/>
  <Override PartName="/ppt/slideMasters/slideMaster273.xml" ContentType="application/vnd.openxmlformats-officedocument.presentationml.slideMaster+xml"/>
  <Override PartName="/ppt/slides/slide273.xml" ContentType="application/vnd.openxmlformats-officedocument.presentationml.slide+xml"/>
  <Override PartName="/ppt/slideMasters/slideMaster274.xml" ContentType="application/vnd.openxmlformats-officedocument.presentationml.slideMaster+xml"/>
  <Override PartName="/ppt/slides/slide274.xml" ContentType="application/vnd.openxmlformats-officedocument.presentationml.slide+xml"/>
  <Override PartName="/ppt/slideMasters/slideMaster275.xml" ContentType="application/vnd.openxmlformats-officedocument.presentationml.slideMaster+xml"/>
  <Override PartName="/ppt/slides/slide275.xml" ContentType="application/vnd.openxmlformats-officedocument.presentationml.slide+xml"/>
  <Override PartName="/ppt/slideMasters/slideMaster276.xml" ContentType="application/vnd.openxmlformats-officedocument.presentationml.slideMaster+xml"/>
  <Override PartName="/ppt/slides/slide276.xml" ContentType="application/vnd.openxmlformats-officedocument.presentationml.slide+xml"/>
  <Override PartName="/ppt/slideMasters/slideMaster277.xml" ContentType="application/vnd.openxmlformats-officedocument.presentationml.slideMaster+xml"/>
  <Override PartName="/ppt/slides/slide277.xml" ContentType="application/vnd.openxmlformats-officedocument.presentationml.slide+xml"/>
  <Override PartName="/ppt/slideMasters/slideMaster278.xml" ContentType="application/vnd.openxmlformats-officedocument.presentationml.slideMaster+xml"/>
  <Override PartName="/ppt/slides/slide278.xml" ContentType="application/vnd.openxmlformats-officedocument.presentationml.slide+xml"/>
  <Override PartName="/ppt/slideMasters/slideMaster279.xml" ContentType="application/vnd.openxmlformats-officedocument.presentationml.slideMaster+xml"/>
  <Override PartName="/ppt/slides/slide279.xml" ContentType="application/vnd.openxmlformats-officedocument.presentationml.slide+xml"/>
  <Override PartName="/ppt/slideMasters/slideMaster280.xml" ContentType="application/vnd.openxmlformats-officedocument.presentationml.slideMaster+xml"/>
  <Override PartName="/ppt/slides/slide280.xml" ContentType="application/vnd.openxmlformats-officedocument.presentationml.slide+xml"/>
  <Override PartName="/ppt/slideMasters/slideMaster281.xml" ContentType="application/vnd.openxmlformats-officedocument.presentationml.slideMaster+xml"/>
  <Override PartName="/ppt/slides/slide281.xml" ContentType="application/vnd.openxmlformats-officedocument.presentationml.slide+xml"/>
  <Override PartName="/ppt/slideMasters/slideMaster282.xml" ContentType="application/vnd.openxmlformats-officedocument.presentationml.slideMaster+xml"/>
  <Override PartName="/ppt/slides/slide282.xml" ContentType="application/vnd.openxmlformats-officedocument.presentationml.slide+xml"/>
  <Override PartName="/ppt/slideMasters/slideMaster283.xml" ContentType="application/vnd.openxmlformats-officedocument.presentationml.slideMaster+xml"/>
  <Override PartName="/ppt/slides/slide283.xml" ContentType="application/vnd.openxmlformats-officedocument.presentationml.slide+xml"/>
  <Override PartName="/ppt/slideMasters/slideMaster284.xml" ContentType="application/vnd.openxmlformats-officedocument.presentationml.slideMaster+xml"/>
  <Override PartName="/ppt/slides/slide284.xml" ContentType="application/vnd.openxmlformats-officedocument.presentationml.slide+xml"/>
  <Override PartName="/ppt/slideMasters/slideMaster285.xml" ContentType="application/vnd.openxmlformats-officedocument.presentationml.slideMaster+xml"/>
  <Override PartName="/ppt/slides/slide285.xml" ContentType="application/vnd.openxmlformats-officedocument.presentationml.slide+xml"/>
  <Override PartName="/ppt/slideMasters/slideMaster286.xml" ContentType="application/vnd.openxmlformats-officedocument.presentationml.slideMaster+xml"/>
  <Override PartName="/ppt/slides/slide286.xml" ContentType="application/vnd.openxmlformats-officedocument.presentationml.slide+xml"/>
  <Override PartName="/ppt/slideMasters/slideMaster287.xml" ContentType="application/vnd.openxmlformats-officedocument.presentationml.slideMaster+xml"/>
  <Override PartName="/ppt/slides/slide287.xml" ContentType="application/vnd.openxmlformats-officedocument.presentationml.slide+xml"/>
  <Override PartName="/ppt/slideMasters/slideMaster288.xml" ContentType="application/vnd.openxmlformats-officedocument.presentationml.slideMaster+xml"/>
  <Override PartName="/ppt/slides/slide288.xml" ContentType="application/vnd.openxmlformats-officedocument.presentationml.slide+xml"/>
  <Override PartName="/ppt/slideMasters/slideMaster289.xml" ContentType="application/vnd.openxmlformats-officedocument.presentationml.slideMaster+xml"/>
  <Override PartName="/ppt/slides/slide289.xml" ContentType="application/vnd.openxmlformats-officedocument.presentationml.slide+xml"/>
  <Override PartName="/ppt/slideMasters/slideMaster290.xml" ContentType="application/vnd.openxmlformats-officedocument.presentationml.slideMaster+xml"/>
  <Override PartName="/ppt/slides/slide290.xml" ContentType="application/vnd.openxmlformats-officedocument.presentationml.slide+xml"/>
  <Override PartName="/ppt/slideMasters/slideMaster291.xml" ContentType="application/vnd.openxmlformats-officedocument.presentationml.slideMaster+xml"/>
  <Override PartName="/ppt/slides/slide291.xml" ContentType="application/vnd.openxmlformats-officedocument.presentationml.slide+xml"/>
  <Override PartName="/ppt/slideMasters/slideMaster292.xml" ContentType="application/vnd.openxmlformats-officedocument.presentationml.slideMaster+xml"/>
  <Override PartName="/ppt/slides/slide292.xml" ContentType="application/vnd.openxmlformats-officedocument.presentationml.slide+xml"/>
  <Override PartName="/ppt/slideMasters/slideMaster293.xml" ContentType="application/vnd.openxmlformats-officedocument.presentationml.slideMaster+xml"/>
  <Override PartName="/ppt/slides/slide293.xml" ContentType="application/vnd.openxmlformats-officedocument.presentationml.slide+xml"/>
  <Override PartName="/ppt/slideMasters/slideMaster294.xml" ContentType="application/vnd.openxmlformats-officedocument.presentationml.slideMaster+xml"/>
  <Override PartName="/ppt/slides/slide294.xml" ContentType="application/vnd.openxmlformats-officedocument.presentationml.slide+xml"/>
  <Override PartName="/ppt/slideMasters/slideMaster295.xml" ContentType="application/vnd.openxmlformats-officedocument.presentationml.slideMaster+xml"/>
  <Override PartName="/ppt/slides/slide295.xml" ContentType="application/vnd.openxmlformats-officedocument.presentationml.slide+xml"/>
  <Override PartName="/ppt/slideMasters/slideMaster296.xml" ContentType="application/vnd.openxmlformats-officedocument.presentationml.slideMaster+xml"/>
  <Override PartName="/ppt/slides/slide296.xml" ContentType="application/vnd.openxmlformats-officedocument.presentationml.slide+xml"/>
  <Override PartName="/ppt/slideMasters/slideMaster297.xml" ContentType="application/vnd.openxmlformats-officedocument.presentationml.slideMaster+xml"/>
  <Override PartName="/ppt/slides/slide297.xml" ContentType="application/vnd.openxmlformats-officedocument.presentationml.slide+xml"/>
  <Override PartName="/ppt/slideMasters/slideMaster298.xml" ContentType="application/vnd.openxmlformats-officedocument.presentationml.slideMaster+xml"/>
  <Override PartName="/ppt/slides/slide298.xml" ContentType="application/vnd.openxmlformats-officedocument.presentationml.slide+xml"/>
  <Override PartName="/ppt/slideMasters/slideMaster299.xml" ContentType="application/vnd.openxmlformats-officedocument.presentationml.slideMaster+xml"/>
  <Override PartName="/ppt/slides/slide299.xml" ContentType="application/vnd.openxmlformats-officedocument.presentationml.slide+xml"/>
  <Override PartName="/ppt/slideMasters/slideMaster300.xml" ContentType="application/vnd.openxmlformats-officedocument.presentationml.slideMaster+xml"/>
  <Override PartName="/ppt/slides/slide300.xml" ContentType="application/vnd.openxmlformats-officedocument.presentationml.slide+xml"/>
  <Override PartName="/ppt/slideMasters/slideMaster301.xml" ContentType="application/vnd.openxmlformats-officedocument.presentationml.slideMaster+xml"/>
  <Override PartName="/ppt/slides/slide301.xml" ContentType="application/vnd.openxmlformats-officedocument.presentationml.slide+xml"/>
  <Override PartName="/ppt/slideMasters/slideMaster302.xml" ContentType="application/vnd.openxmlformats-officedocument.presentationml.slideMaster+xml"/>
  <Override PartName="/ppt/slides/slide302.xml" ContentType="application/vnd.openxmlformats-officedocument.presentationml.slide+xml"/>
  <Override PartName="/ppt/slideMasters/slideMaster303.xml" ContentType="application/vnd.openxmlformats-officedocument.presentationml.slideMaster+xml"/>
  <Override PartName="/ppt/slides/slide303.xml" ContentType="application/vnd.openxmlformats-officedocument.presentationml.slide+xml"/>
  <Override PartName="/ppt/slideMasters/slideMaster304.xml" ContentType="application/vnd.openxmlformats-officedocument.presentationml.slideMaster+xml"/>
  <Override PartName="/ppt/slides/slide304.xml" ContentType="application/vnd.openxmlformats-officedocument.presentationml.slide+xml"/>
  <Override PartName="/ppt/slideMasters/slideMaster305.xml" ContentType="application/vnd.openxmlformats-officedocument.presentationml.slideMaster+xml"/>
  <Override PartName="/ppt/slides/slide305.xml" ContentType="application/vnd.openxmlformats-officedocument.presentationml.slide+xml"/>
  <Override PartName="/ppt/slideMasters/slideMaster306.xml" ContentType="application/vnd.openxmlformats-officedocument.presentationml.slideMaster+xml"/>
  <Override PartName="/ppt/slides/slide306.xml" ContentType="application/vnd.openxmlformats-officedocument.presentationml.slide+xml"/>
  <Override PartName="/ppt/slideMasters/slideMaster307.xml" ContentType="application/vnd.openxmlformats-officedocument.presentationml.slideMaster+xml"/>
  <Override PartName="/ppt/slides/slide307.xml" ContentType="application/vnd.openxmlformats-officedocument.presentationml.slide+xml"/>
  <Override PartName="/ppt/slideMasters/slideMaster308.xml" ContentType="application/vnd.openxmlformats-officedocument.presentationml.slideMaster+xml"/>
  <Override PartName="/ppt/slides/slide308.xml" ContentType="application/vnd.openxmlformats-officedocument.presentationml.slide+xml"/>
  <Override PartName="/ppt/slideMasters/slideMaster309.xml" ContentType="application/vnd.openxmlformats-officedocument.presentationml.slideMaster+xml"/>
  <Override PartName="/ppt/slides/slide309.xml" ContentType="application/vnd.openxmlformats-officedocument.presentationml.slide+xml"/>
  <Override PartName="/ppt/slideMasters/slideMaster310.xml" ContentType="application/vnd.openxmlformats-officedocument.presentationml.slideMaster+xml"/>
  <Override PartName="/ppt/slides/slide310.xml" ContentType="application/vnd.openxmlformats-officedocument.presentationml.slide+xml"/>
  <Override PartName="/ppt/slideMasters/slideMaster311.xml" ContentType="application/vnd.openxmlformats-officedocument.presentationml.slideMaster+xml"/>
  <Override PartName="/ppt/slides/slide311.xml" ContentType="application/vnd.openxmlformats-officedocument.presentationml.slide+xml"/>
  <Override PartName="/ppt/slideMasters/slideMaster312.xml" ContentType="application/vnd.openxmlformats-officedocument.presentationml.slideMaster+xml"/>
  <Override PartName="/ppt/slides/slide312.xml" ContentType="application/vnd.openxmlformats-officedocument.presentationml.slide+xml"/>
  <Override PartName="/ppt/slideMasters/slideMaster313.xml" ContentType="application/vnd.openxmlformats-officedocument.presentationml.slideMaster+xml"/>
  <Override PartName="/ppt/slides/slide313.xml" ContentType="application/vnd.openxmlformats-officedocument.presentationml.slide+xml"/>
  <Override PartName="/ppt/slideMasters/slideMaster314.xml" ContentType="application/vnd.openxmlformats-officedocument.presentationml.slideMaster+xml"/>
  <Override PartName="/ppt/slides/slide314.xml" ContentType="application/vnd.openxmlformats-officedocument.presentationml.slide+xml"/>
  <Override PartName="/ppt/slideMasters/slideMaster315.xml" ContentType="application/vnd.openxmlformats-officedocument.presentationml.slideMaster+xml"/>
  <Override PartName="/ppt/slides/slide315.xml" ContentType="application/vnd.openxmlformats-officedocument.presentationml.slide+xml"/>
  <Override PartName="/ppt/slideMasters/slideMaster316.xml" ContentType="application/vnd.openxmlformats-officedocument.presentationml.slideMaster+xml"/>
  <Override PartName="/ppt/slides/slide316.xml" ContentType="application/vnd.openxmlformats-officedocument.presentationml.slide+xml"/>
  <Override PartName="/ppt/slideMasters/slideMaster317.xml" ContentType="application/vnd.openxmlformats-officedocument.presentationml.slideMaster+xml"/>
  <Override PartName="/ppt/slides/slide317.xml" ContentType="application/vnd.openxmlformats-officedocument.presentationml.slide+xml"/>
  <Override PartName="/ppt/slideMasters/slideMaster318.xml" ContentType="application/vnd.openxmlformats-officedocument.presentationml.slideMaster+xml"/>
  <Override PartName="/ppt/slides/slide318.xml" ContentType="application/vnd.openxmlformats-officedocument.presentationml.slide+xml"/>
  <Override PartName="/ppt/slideMasters/slideMaster319.xml" ContentType="application/vnd.openxmlformats-officedocument.presentationml.slideMaster+xml"/>
  <Override PartName="/ppt/slides/slide319.xml" ContentType="application/vnd.openxmlformats-officedocument.presentationml.slide+xml"/>
  <Override PartName="/ppt/slideMasters/slideMaster320.xml" ContentType="application/vnd.openxmlformats-officedocument.presentationml.slideMaster+xml"/>
  <Override PartName="/ppt/slides/slide320.xml" ContentType="application/vnd.openxmlformats-officedocument.presentationml.slide+xml"/>
  <Override PartName="/ppt/slideMasters/slideMaster321.xml" ContentType="application/vnd.openxmlformats-officedocument.presentationml.slideMaster+xml"/>
  <Override PartName="/ppt/slides/slide321.xml" ContentType="application/vnd.openxmlformats-officedocument.presentationml.slide+xml"/>
  <Override PartName="/ppt/slideMasters/slideMaster322.xml" ContentType="application/vnd.openxmlformats-officedocument.presentationml.slideMaster+xml"/>
  <Override PartName="/ppt/slides/slide322.xml" ContentType="application/vnd.openxmlformats-officedocument.presentationml.slide+xml"/>
  <Override PartName="/ppt/slideMasters/slideMaster323.xml" ContentType="application/vnd.openxmlformats-officedocument.presentationml.slideMaster+xml"/>
  <Override PartName="/ppt/slides/slide323.xml" ContentType="application/vnd.openxmlformats-officedocument.presentationml.slide+xml"/>
  <Override PartName="/ppt/slideMasters/slideMaster324.xml" ContentType="application/vnd.openxmlformats-officedocument.presentationml.slideMaster+xml"/>
  <Override PartName="/ppt/slides/slide324.xml" ContentType="application/vnd.openxmlformats-officedocument.presentationml.slide+xml"/>
  <Override PartName="/ppt/slideMasters/slideMaster325.xml" ContentType="application/vnd.openxmlformats-officedocument.presentationml.slideMaster+xml"/>
  <Override PartName="/ppt/slides/slide325.xml" ContentType="application/vnd.openxmlformats-officedocument.presentationml.slide+xml"/>
  <Override PartName="/ppt/slideMasters/slideMaster326.xml" ContentType="application/vnd.openxmlformats-officedocument.presentationml.slideMaster+xml"/>
  <Override PartName="/ppt/slides/slide326.xml" ContentType="application/vnd.openxmlformats-officedocument.presentationml.slide+xml"/>
  <Override PartName="/ppt/slideMasters/slideMaster327.xml" ContentType="application/vnd.openxmlformats-officedocument.presentationml.slideMaster+xml"/>
  <Override PartName="/ppt/slides/slide327.xml" ContentType="application/vnd.openxmlformats-officedocument.presentationml.slide+xml"/>
  <Override PartName="/ppt/slideMasters/slideMaster328.xml" ContentType="application/vnd.openxmlformats-officedocument.presentationml.slideMaster+xml"/>
  <Override PartName="/ppt/slides/slide328.xml" ContentType="application/vnd.openxmlformats-officedocument.presentationml.slide+xml"/>
  <Override PartName="/ppt/slideMasters/slideMaster329.xml" ContentType="application/vnd.openxmlformats-officedocument.presentationml.slideMaster+xml"/>
  <Override PartName="/ppt/slides/slide329.xml" ContentType="application/vnd.openxmlformats-officedocument.presentationml.slide+xml"/>
  <Override PartName="/ppt/slideMasters/slideMaster330.xml" ContentType="application/vnd.openxmlformats-officedocument.presentationml.slideMaster+xml"/>
  <Override PartName="/ppt/slides/slide330.xml" ContentType="application/vnd.openxmlformats-officedocument.presentationml.slide+xml"/>
  <Override PartName="/ppt/slideMasters/slideMaster331.xml" ContentType="application/vnd.openxmlformats-officedocument.presentationml.slideMaster+xml"/>
  <Override PartName="/ppt/slides/slide331.xml" ContentType="application/vnd.openxmlformats-officedocument.presentationml.slide+xml"/>
  <Override PartName="/ppt/slideMasters/slideMaster332.xml" ContentType="application/vnd.openxmlformats-officedocument.presentationml.slideMaster+xml"/>
  <Override PartName="/ppt/slides/slide332.xml" ContentType="application/vnd.openxmlformats-officedocument.presentationml.slide+xml"/>
  <Override PartName="/ppt/slideMasters/slideMaster333.xml" ContentType="application/vnd.openxmlformats-officedocument.presentationml.slideMaster+xml"/>
  <Override PartName="/ppt/slides/slide333.xml" ContentType="application/vnd.openxmlformats-officedocument.presentationml.slide+xml"/>
  <Override PartName="/ppt/slideMasters/slideMaster334.xml" ContentType="application/vnd.openxmlformats-officedocument.presentationml.slideMaster+xml"/>
  <Override PartName="/ppt/slides/slide334.xml" ContentType="application/vnd.openxmlformats-officedocument.presentationml.slide+xml"/>
  <Override PartName="/ppt/slideMasters/slideMaster335.xml" ContentType="application/vnd.openxmlformats-officedocument.presentationml.slideMaster+xml"/>
  <Override PartName="/ppt/slides/slide335.xml" ContentType="application/vnd.openxmlformats-officedocument.presentationml.slide+xml"/>
  <Override PartName="/ppt/slideMasters/slideMaster336.xml" ContentType="application/vnd.openxmlformats-officedocument.presentationml.slideMaster+xml"/>
  <Override PartName="/ppt/slides/slide336.xml" ContentType="application/vnd.openxmlformats-officedocument.presentationml.slide+xml"/>
  <Override PartName="/ppt/slideMasters/slideMaster337.xml" ContentType="application/vnd.openxmlformats-officedocument.presentationml.slideMaster+xml"/>
  <Override PartName="/ppt/slides/slide337.xml" ContentType="application/vnd.openxmlformats-officedocument.presentationml.slide+xml"/>
  <Override PartName="/ppt/slideMasters/slideMaster338.xml" ContentType="application/vnd.openxmlformats-officedocument.presentationml.slideMaster+xml"/>
  <Override PartName="/ppt/slides/slide338.xml" ContentType="application/vnd.openxmlformats-officedocument.presentationml.slide+xml"/>
  <Override PartName="/ppt/slideMasters/slideMaster339.xml" ContentType="application/vnd.openxmlformats-officedocument.presentationml.slideMaster+xml"/>
  <Override PartName="/ppt/slides/slide339.xml" ContentType="application/vnd.openxmlformats-officedocument.presentationml.slide+xml"/>
  <Override PartName="/ppt/slideMasters/slideMaster340.xml" ContentType="application/vnd.openxmlformats-officedocument.presentationml.slideMaster+xml"/>
  <Override PartName="/ppt/slides/slide340.xml" ContentType="application/vnd.openxmlformats-officedocument.presentationml.slide+xml"/>
  <Override PartName="/ppt/slideMasters/slideMaster341.xml" ContentType="application/vnd.openxmlformats-officedocument.presentationml.slideMaster+xml"/>
  <Override PartName="/ppt/slides/slide341.xml" ContentType="application/vnd.openxmlformats-officedocument.presentationml.slide+xml"/>
  <Override PartName="/ppt/slideMasters/slideMaster342.xml" ContentType="application/vnd.openxmlformats-officedocument.presentationml.slideMaster+xml"/>
  <Override PartName="/ppt/slides/slide342.xml" ContentType="application/vnd.openxmlformats-officedocument.presentationml.slide+xml"/>
  <Override PartName="/ppt/slideMasters/slideMaster343.xml" ContentType="application/vnd.openxmlformats-officedocument.presentationml.slideMaster+xml"/>
  <Override PartName="/ppt/slides/slide343.xml" ContentType="application/vnd.openxmlformats-officedocument.presentationml.slide+xml"/>
  <Override PartName="/ppt/slideMasters/slideMaster344.xml" ContentType="application/vnd.openxmlformats-officedocument.presentationml.slideMaster+xml"/>
  <Override PartName="/ppt/slides/slide344.xml" ContentType="application/vnd.openxmlformats-officedocument.presentationml.slide+xml"/>
  <Override PartName="/ppt/slideMasters/slideMaster345.xml" ContentType="application/vnd.openxmlformats-officedocument.presentationml.slideMaster+xml"/>
  <Override PartName="/ppt/slides/slide345.xml" ContentType="application/vnd.openxmlformats-officedocument.presentationml.slide+xml"/>
  <Override PartName="/ppt/slideMasters/slideMaster346.xml" ContentType="application/vnd.openxmlformats-officedocument.presentationml.slideMaster+xml"/>
  <Override PartName="/ppt/slides/slide346.xml" ContentType="application/vnd.openxmlformats-officedocument.presentationml.slide+xml"/>
  <Override PartName="/ppt/slideMasters/slideMaster347.xml" ContentType="application/vnd.openxmlformats-officedocument.presentationml.slideMaster+xml"/>
  <Override PartName="/ppt/slides/slide347.xml" ContentType="application/vnd.openxmlformats-officedocument.presentationml.slide+xml"/>
  <Override PartName="/ppt/slideMasters/slideMaster348.xml" ContentType="application/vnd.openxmlformats-officedocument.presentationml.slideMaster+xml"/>
  <Override PartName="/ppt/slides/slide348.xml" ContentType="application/vnd.openxmlformats-officedocument.presentationml.slide+xml"/>
  <Override PartName="/ppt/slideMasters/slideMaster349.xml" ContentType="application/vnd.openxmlformats-officedocument.presentationml.slideMaster+xml"/>
  <Override PartName="/ppt/slides/slide349.xml" ContentType="application/vnd.openxmlformats-officedocument.presentationml.slide+xml"/>
  <Override PartName="/ppt/slideMasters/slideMaster350.xml" ContentType="application/vnd.openxmlformats-officedocument.presentationml.slideMaster+xml"/>
  <Override PartName="/ppt/slides/slide350.xml" ContentType="application/vnd.openxmlformats-officedocument.presentationml.slide+xml"/>
  <Override PartName="/ppt/slideMasters/slideMaster351.xml" ContentType="application/vnd.openxmlformats-officedocument.presentationml.slideMaster+xml"/>
  <Override PartName="/ppt/slides/slide351.xml" ContentType="application/vnd.openxmlformats-officedocument.presentationml.slide+xml"/>
  <Override PartName="/ppt/slideMasters/slideMaster352.xml" ContentType="application/vnd.openxmlformats-officedocument.presentationml.slideMaster+xml"/>
  <Override PartName="/ppt/slides/slide352.xml" ContentType="application/vnd.openxmlformats-officedocument.presentationml.slide+xml"/>
  <Override PartName="/ppt/slideMasters/slideMaster353.xml" ContentType="application/vnd.openxmlformats-officedocument.presentationml.slideMaster+xml"/>
  <Override PartName="/ppt/slides/slide353.xml" ContentType="application/vnd.openxmlformats-officedocument.presentationml.slide+xml"/>
  <Override PartName="/ppt/slideMasters/slideMaster354.xml" ContentType="application/vnd.openxmlformats-officedocument.presentationml.slideMaster+xml"/>
  <Override PartName="/ppt/slides/slide354.xml" ContentType="application/vnd.openxmlformats-officedocument.presentationml.slide+xml"/>
  <Override PartName="/ppt/slideMasters/slideMaster355.xml" ContentType="application/vnd.openxmlformats-officedocument.presentationml.slideMaster+xml"/>
  <Override PartName="/ppt/slides/slide355.xml" ContentType="application/vnd.openxmlformats-officedocument.presentationml.slide+xml"/>
  <Override PartName="/ppt/slideMasters/slideMaster356.xml" ContentType="application/vnd.openxmlformats-officedocument.presentationml.slideMaster+xml"/>
  <Override PartName="/ppt/slides/slide356.xml" ContentType="application/vnd.openxmlformats-officedocument.presentationml.slide+xml"/>
  <Override PartName="/ppt/slideMasters/slideMaster357.xml" ContentType="application/vnd.openxmlformats-officedocument.presentationml.slideMaster+xml"/>
  <Override PartName="/ppt/slides/slide357.xml" ContentType="application/vnd.openxmlformats-officedocument.presentationml.slide+xml"/>
  <Override PartName="/ppt/slideMasters/slideMaster358.xml" ContentType="application/vnd.openxmlformats-officedocument.presentationml.slideMaster+xml"/>
  <Override PartName="/ppt/slides/slide358.xml" ContentType="application/vnd.openxmlformats-officedocument.presentationml.slide+xml"/>
  <Override PartName="/ppt/slideMasters/slideMaster359.xml" ContentType="application/vnd.openxmlformats-officedocument.presentationml.slideMaster+xml"/>
  <Override PartName="/ppt/slides/slide359.xml" ContentType="application/vnd.openxmlformats-officedocument.presentationml.slide+xml"/>
  <Override PartName="/ppt/slideMasters/slideMaster360.xml" ContentType="application/vnd.openxmlformats-officedocument.presentationml.slideMaster+xml"/>
  <Override PartName="/ppt/slides/slide360.xml" ContentType="application/vnd.openxmlformats-officedocument.presentationml.slide+xml"/>
  <Override PartName="/ppt/slideMasters/slideMaster361.xml" ContentType="application/vnd.openxmlformats-officedocument.presentationml.slideMaster+xml"/>
  <Override PartName="/ppt/slides/slide361.xml" ContentType="application/vnd.openxmlformats-officedocument.presentationml.slide+xml"/>
  <Override PartName="/ppt/slideMasters/slideMaster362.xml" ContentType="application/vnd.openxmlformats-officedocument.presentationml.slideMaster+xml"/>
  <Override PartName="/ppt/slides/slide362.xml" ContentType="application/vnd.openxmlformats-officedocument.presentationml.slide+xml"/>
  <Override PartName="/ppt/slideMasters/slideMaster363.xml" ContentType="application/vnd.openxmlformats-officedocument.presentationml.slideMaster+xml"/>
  <Override PartName="/ppt/slides/slide363.xml" ContentType="application/vnd.openxmlformats-officedocument.presentationml.slide+xml"/>
  <Override PartName="/ppt/slideMasters/slideMaster364.xml" ContentType="application/vnd.openxmlformats-officedocument.presentationml.slideMaster+xml"/>
  <Override PartName="/ppt/slides/slide364.xml" ContentType="application/vnd.openxmlformats-officedocument.presentationml.slide+xml"/>
  <Override PartName="/ppt/slideMasters/slideMaster365.xml" ContentType="application/vnd.openxmlformats-officedocument.presentationml.slideMaster+xml"/>
  <Override PartName="/ppt/slides/slide365.xml" ContentType="application/vnd.openxmlformats-officedocument.presentationml.slide+xml"/>
  <Override PartName="/ppt/slideMasters/slideMaster366.xml" ContentType="application/vnd.openxmlformats-officedocument.presentationml.slideMaster+xml"/>
  <Override PartName="/ppt/slides/slide366.xml" ContentType="application/vnd.openxmlformats-officedocument.presentationml.slide+xml"/>
  <Override PartName="/ppt/slideMasters/slideMaster367.xml" ContentType="application/vnd.openxmlformats-officedocument.presentationml.slideMaster+xml"/>
  <Override PartName="/ppt/slides/slide367.xml" ContentType="application/vnd.openxmlformats-officedocument.presentationml.slide+xml"/>
  <Override PartName="/ppt/slideMasters/slideMaster368.xml" ContentType="application/vnd.openxmlformats-officedocument.presentationml.slideMaster+xml"/>
  <Override PartName="/ppt/slides/slide368.xml" ContentType="application/vnd.openxmlformats-officedocument.presentationml.slide+xml"/>
  <Override PartName="/ppt/slideMasters/slideMaster369.xml" ContentType="application/vnd.openxmlformats-officedocument.presentationml.slideMaster+xml"/>
  <Override PartName="/ppt/slides/slide369.xml" ContentType="application/vnd.openxmlformats-officedocument.presentationml.slide+xml"/>
  <Override PartName="/ppt/slideMasters/slideMaster370.xml" ContentType="application/vnd.openxmlformats-officedocument.presentationml.slideMaster+xml"/>
  <Override PartName="/ppt/slides/slide370.xml" ContentType="application/vnd.openxmlformats-officedocument.presentationml.slide+xml"/>
  <Override PartName="/ppt/slideMasters/slideMaster371.xml" ContentType="application/vnd.openxmlformats-officedocument.presentationml.slideMaster+xml"/>
  <Override PartName="/ppt/slides/slide371.xml" ContentType="application/vnd.openxmlformats-officedocument.presentationml.slide+xml"/>
  <Override PartName="/ppt/slideMasters/slideMaster372.xml" ContentType="application/vnd.openxmlformats-officedocument.presentationml.slideMaster+xml"/>
  <Override PartName="/ppt/slides/slide372.xml" ContentType="application/vnd.openxmlformats-officedocument.presentationml.slide+xml"/>
  <Override PartName="/ppt/slideMasters/slideMaster373.xml" ContentType="application/vnd.openxmlformats-officedocument.presentationml.slideMaster+xml"/>
  <Override PartName="/ppt/slides/slide373.xml" ContentType="application/vnd.openxmlformats-officedocument.presentationml.slide+xml"/>
  <Override PartName="/ppt/slideMasters/slideMaster374.xml" ContentType="application/vnd.openxmlformats-officedocument.presentationml.slideMaster+xml"/>
  <Override PartName="/ppt/slides/slide374.xml" ContentType="application/vnd.openxmlformats-officedocument.presentationml.slide+xml"/>
  <Override PartName="/ppt/slideMasters/slideMaster375.xml" ContentType="application/vnd.openxmlformats-officedocument.presentationml.slideMaster+xml"/>
  <Override PartName="/ppt/slides/slide375.xml" ContentType="application/vnd.openxmlformats-officedocument.presentationml.slide+xml"/>
  <Override PartName="/ppt/slideMasters/slideMaster376.xml" ContentType="application/vnd.openxmlformats-officedocument.presentationml.slideMaster+xml"/>
  <Override PartName="/ppt/slides/slide376.xml" ContentType="application/vnd.openxmlformats-officedocument.presentationml.slide+xml"/>
  <Override PartName="/ppt/slideMasters/slideMaster377.xml" ContentType="application/vnd.openxmlformats-officedocument.presentationml.slideMaster+xml"/>
  <Override PartName="/ppt/slides/slide377.xml" ContentType="application/vnd.openxmlformats-officedocument.presentationml.slide+xml"/>
  <Override PartName="/ppt/slideMasters/slideMaster378.xml" ContentType="application/vnd.openxmlformats-officedocument.presentationml.slideMaster+xml"/>
  <Override PartName="/ppt/slides/slide378.xml" ContentType="application/vnd.openxmlformats-officedocument.presentationml.slide+xml"/>
  <Override PartName="/ppt/slideMasters/slideMaster379.xml" ContentType="application/vnd.openxmlformats-officedocument.presentationml.slideMaster+xml"/>
  <Override PartName="/ppt/slides/slide379.xml" ContentType="application/vnd.openxmlformats-officedocument.presentationml.slide+xml"/>
  <Override PartName="/ppt/slideMasters/slideMaster380.xml" ContentType="application/vnd.openxmlformats-officedocument.presentationml.slideMaster+xml"/>
  <Override PartName="/ppt/slides/slide380.xml" ContentType="application/vnd.openxmlformats-officedocument.presentationml.slide+xml"/>
  <Override PartName="/ppt/slideMasters/slideMaster381.xml" ContentType="application/vnd.openxmlformats-officedocument.presentationml.slideMaster+xml"/>
  <Override PartName="/ppt/slides/slide381.xml" ContentType="application/vnd.openxmlformats-officedocument.presentationml.slide+xml"/>
  <Override PartName="/ppt/slideMasters/slideMaster382.xml" ContentType="application/vnd.openxmlformats-officedocument.presentationml.slideMaster+xml"/>
  <Override PartName="/ppt/slides/slide382.xml" ContentType="application/vnd.openxmlformats-officedocument.presentationml.slide+xml"/>
  <Override PartName="/ppt/slideMasters/slideMaster383.xml" ContentType="application/vnd.openxmlformats-officedocument.presentationml.slideMaster+xml"/>
  <Override PartName="/ppt/slides/slide383.xml" ContentType="application/vnd.openxmlformats-officedocument.presentationml.slide+xml"/>
  <Override PartName="/ppt/slideMasters/slideMaster384.xml" ContentType="application/vnd.openxmlformats-officedocument.presentationml.slideMaster+xml"/>
  <Override PartName="/ppt/slides/slide384.xml" ContentType="application/vnd.openxmlformats-officedocument.presentationml.slide+xml"/>
  <Override PartName="/ppt/slideMasters/slideMaster385.xml" ContentType="application/vnd.openxmlformats-officedocument.presentationml.slideMaster+xml"/>
  <Override PartName="/ppt/slides/slide385.xml" ContentType="application/vnd.openxmlformats-officedocument.presentationml.slide+xml"/>
  <Override PartName="/ppt/slideMasters/slideMaster386.xml" ContentType="application/vnd.openxmlformats-officedocument.presentationml.slideMaster+xml"/>
  <Override PartName="/ppt/slides/slide386.xml" ContentType="application/vnd.openxmlformats-officedocument.presentationml.slide+xml"/>
  <Override PartName="/ppt/slideMasters/slideMaster387.xml" ContentType="application/vnd.openxmlformats-officedocument.presentationml.slideMaster+xml"/>
  <Override PartName="/ppt/slides/slide387.xml" ContentType="application/vnd.openxmlformats-officedocument.presentationml.slide+xml"/>
  <Override PartName="/ppt/slideMasters/slideMaster388.xml" ContentType="application/vnd.openxmlformats-officedocument.presentationml.slideMaster+xml"/>
  <Override PartName="/ppt/slides/slide388.xml" ContentType="application/vnd.openxmlformats-officedocument.presentationml.slide+xml"/>
  <Override PartName="/ppt/slideMasters/slideMaster389.xml" ContentType="application/vnd.openxmlformats-officedocument.presentationml.slideMaster+xml"/>
  <Override PartName="/ppt/slides/slide389.xml" ContentType="application/vnd.openxmlformats-officedocument.presentationml.slide+xml"/>
  <Override PartName="/ppt/slideMasters/slideMaster390.xml" ContentType="application/vnd.openxmlformats-officedocument.presentationml.slideMaster+xml"/>
  <Override PartName="/ppt/slides/slide390.xml" ContentType="application/vnd.openxmlformats-officedocument.presentationml.slide+xml"/>
  <Override PartName="/ppt/slideMasters/slideMaster391.xml" ContentType="application/vnd.openxmlformats-officedocument.presentationml.slideMaster+xml"/>
  <Override PartName="/ppt/slides/slide391.xml" ContentType="application/vnd.openxmlformats-officedocument.presentationml.slide+xml"/>
  <Override PartName="/ppt/slideMasters/slideMaster392.xml" ContentType="application/vnd.openxmlformats-officedocument.presentationml.slideMaster+xml"/>
  <Override PartName="/ppt/slides/slide392.xml" ContentType="application/vnd.openxmlformats-officedocument.presentationml.slide+xml"/>
  <Override PartName="/ppt/slideMasters/slideMaster393.xml" ContentType="application/vnd.openxmlformats-officedocument.presentationml.slideMaster+xml"/>
  <Override PartName="/ppt/slides/slide393.xml" ContentType="application/vnd.openxmlformats-officedocument.presentationml.slide+xml"/>
  <Override PartName="/ppt/slideMasters/slideMaster394.xml" ContentType="application/vnd.openxmlformats-officedocument.presentationml.slideMaster+xml"/>
  <Override PartName="/ppt/slides/slide394.xml" ContentType="application/vnd.openxmlformats-officedocument.presentationml.slide+xml"/>
  <Override PartName="/ppt/slideMasters/slideMaster395.xml" ContentType="application/vnd.openxmlformats-officedocument.presentationml.slideMaster+xml"/>
  <Override PartName="/ppt/slides/slide395.xml" ContentType="application/vnd.openxmlformats-officedocument.presentationml.slide+xml"/>
  <Override PartName="/ppt/slideMasters/slideMaster396.xml" ContentType="application/vnd.openxmlformats-officedocument.presentationml.slideMaster+xml"/>
  <Override PartName="/ppt/slides/slide396.xml" ContentType="application/vnd.openxmlformats-officedocument.presentationml.slide+xml"/>
  <Override PartName="/ppt/slideMasters/slideMaster397.xml" ContentType="application/vnd.openxmlformats-officedocument.presentationml.slideMaster+xml"/>
  <Override PartName="/ppt/slides/slide397.xml" ContentType="application/vnd.openxmlformats-officedocument.presentationml.slide+xml"/>
  <Override PartName="/ppt/slideMasters/slideMaster398.xml" ContentType="application/vnd.openxmlformats-officedocument.presentationml.slideMaster+xml"/>
  <Override PartName="/ppt/slides/slide398.xml" ContentType="application/vnd.openxmlformats-officedocument.presentationml.slide+xml"/>
  <Override PartName="/ppt/slideMasters/slideMaster399.xml" ContentType="application/vnd.openxmlformats-officedocument.presentationml.slideMaster+xml"/>
  <Override PartName="/ppt/slides/slide399.xml" ContentType="application/vnd.openxmlformats-officedocument.presentationml.slide+xml"/>
  <Override PartName="/ppt/slideMasters/slideMaster400.xml" ContentType="application/vnd.openxmlformats-officedocument.presentationml.slideMaster+xml"/>
  <Override PartName="/ppt/slides/slide400.xml" ContentType="application/vnd.openxmlformats-officedocument.presentationml.slide+xml"/>
  <Override PartName="/ppt/slideMasters/slideMaster401.xml" ContentType="application/vnd.openxmlformats-officedocument.presentationml.slideMaster+xml"/>
  <Override PartName="/ppt/slides/slide401.xml" ContentType="application/vnd.openxmlformats-officedocument.presentationml.slide+xml"/>
  <Override PartName="/ppt/slideMasters/slideMaster402.xml" ContentType="application/vnd.openxmlformats-officedocument.presentationml.slideMaster+xml"/>
  <Override PartName="/ppt/slides/slide402.xml" ContentType="application/vnd.openxmlformats-officedocument.presentationml.slide+xml"/>
  <Override PartName="/ppt/slideMasters/slideMaster403.xml" ContentType="application/vnd.openxmlformats-officedocument.presentationml.slideMaster+xml"/>
  <Override PartName="/ppt/slides/slide403.xml" ContentType="application/vnd.openxmlformats-officedocument.presentationml.slide+xml"/>
  <Override PartName="/ppt/slideMasters/slideMaster404.xml" ContentType="application/vnd.openxmlformats-officedocument.presentationml.slideMaster+xml"/>
  <Override PartName="/ppt/slides/slide404.xml" ContentType="application/vnd.openxmlformats-officedocument.presentationml.slide+xml"/>
  <Override PartName="/ppt/slideMasters/slideMaster405.xml" ContentType="application/vnd.openxmlformats-officedocument.presentationml.slideMaster+xml"/>
  <Override PartName="/ppt/slides/slide405.xml" ContentType="application/vnd.openxmlformats-officedocument.presentationml.slide+xml"/>
  <Override PartName="/ppt/slideMasters/slideMaster406.xml" ContentType="application/vnd.openxmlformats-officedocument.presentationml.slideMaster+xml"/>
  <Override PartName="/ppt/slides/slide406.xml" ContentType="application/vnd.openxmlformats-officedocument.presentationml.slide+xml"/>
  <Override PartName="/ppt/slideMasters/slideMaster407.xml" ContentType="application/vnd.openxmlformats-officedocument.presentationml.slideMaster+xml"/>
  <Override PartName="/ppt/slides/slide407.xml" ContentType="application/vnd.openxmlformats-officedocument.presentationml.slide+xml"/>
  <Override PartName="/ppt/slideMasters/slideMaster408.xml" ContentType="application/vnd.openxmlformats-officedocument.presentationml.slideMaster+xml"/>
  <Override PartName="/ppt/slides/slide408.xml" ContentType="application/vnd.openxmlformats-officedocument.presentationml.slide+xml"/>
  <Override PartName="/ppt/slideMasters/slideMaster409.xml" ContentType="application/vnd.openxmlformats-officedocument.presentationml.slideMaster+xml"/>
  <Override PartName="/ppt/slides/slide409.xml" ContentType="application/vnd.openxmlformats-officedocument.presentationml.slide+xml"/>
  <Override PartName="/ppt/slideMasters/slideMaster410.xml" ContentType="application/vnd.openxmlformats-officedocument.presentationml.slideMaster+xml"/>
  <Override PartName="/ppt/slides/slide410.xml" ContentType="application/vnd.openxmlformats-officedocument.presentationml.slide+xml"/>
  <Override PartName="/ppt/slideMasters/slideMaster411.xml" ContentType="application/vnd.openxmlformats-officedocument.presentationml.slideMaster+xml"/>
  <Override PartName="/ppt/slides/slide411.xml" ContentType="application/vnd.openxmlformats-officedocument.presentationml.slide+xml"/>
  <Override PartName="/ppt/slideMasters/slideMaster412.xml" ContentType="application/vnd.openxmlformats-officedocument.presentationml.slideMaster+xml"/>
  <Override PartName="/ppt/slides/slide412.xml" ContentType="application/vnd.openxmlformats-officedocument.presentationml.slide+xml"/>
  <Override PartName="/ppt/slideMasters/slideMaster413.xml" ContentType="application/vnd.openxmlformats-officedocument.presentationml.slideMaster+xml"/>
  <Override PartName="/ppt/slides/slide413.xml" ContentType="application/vnd.openxmlformats-officedocument.presentationml.slide+xml"/>
  <Override PartName="/ppt/slideMasters/slideMaster414.xml" ContentType="application/vnd.openxmlformats-officedocument.presentationml.slideMaster+xml"/>
  <Override PartName="/ppt/slides/slide414.xml" ContentType="application/vnd.openxmlformats-officedocument.presentationml.slide+xml"/>
  <Override PartName="/ppt/slideMasters/slideMaster415.xml" ContentType="application/vnd.openxmlformats-officedocument.presentationml.slideMaster+xml"/>
  <Override PartName="/ppt/slides/slide415.xml" ContentType="application/vnd.openxmlformats-officedocument.presentationml.slide+xml"/>
  <Override PartName="/ppt/slideMasters/slideMaster416.xml" ContentType="application/vnd.openxmlformats-officedocument.presentationml.slideMaster+xml"/>
  <Override PartName="/ppt/slides/slide416.xml" ContentType="application/vnd.openxmlformats-officedocument.presentationml.slide+xml"/>
  <Override PartName="/ppt/slideMasters/slideMaster417.xml" ContentType="application/vnd.openxmlformats-officedocument.presentationml.slideMaster+xml"/>
  <Override PartName="/ppt/slides/slide417.xml" ContentType="application/vnd.openxmlformats-officedocument.presentationml.slide+xml"/>
  <Override PartName="/ppt/slideMasters/slideMaster418.xml" ContentType="application/vnd.openxmlformats-officedocument.presentationml.slideMaster+xml"/>
  <Override PartName="/ppt/slides/slide418.xml" ContentType="application/vnd.openxmlformats-officedocument.presentationml.slide+xml"/>
  <Override PartName="/ppt/slideMasters/slideMaster419.xml" ContentType="application/vnd.openxmlformats-officedocument.presentationml.slideMaster+xml"/>
  <Override PartName="/ppt/slides/slide419.xml" ContentType="application/vnd.openxmlformats-officedocument.presentationml.slide+xml"/>
  <Override PartName="/ppt/slideMasters/slideMaster420.xml" ContentType="application/vnd.openxmlformats-officedocument.presentationml.slideMaster+xml"/>
  <Override PartName="/ppt/slides/slide420.xml" ContentType="application/vnd.openxmlformats-officedocument.presentationml.slide+xml"/>
  <Override PartName="/ppt/slideMasters/slideMaster421.xml" ContentType="application/vnd.openxmlformats-officedocument.presentationml.slideMaster+xml"/>
  <Override PartName="/ppt/slides/slide421.xml" ContentType="application/vnd.openxmlformats-officedocument.presentationml.slide+xml"/>
  <Override PartName="/ppt/slideMasters/slideMaster422.xml" ContentType="application/vnd.openxmlformats-officedocument.presentationml.slideMaster+xml"/>
  <Override PartName="/ppt/slides/slide422.xml" ContentType="application/vnd.openxmlformats-officedocument.presentationml.slide+xml"/>
  <Override PartName="/ppt/slideMasters/slideMaster423.xml" ContentType="application/vnd.openxmlformats-officedocument.presentationml.slideMaster+xml"/>
  <Override PartName="/ppt/slides/slide423.xml" ContentType="application/vnd.openxmlformats-officedocument.presentationml.slide+xml"/>
  <Override PartName="/ppt/slideMasters/slideMaster424.xml" ContentType="application/vnd.openxmlformats-officedocument.presentationml.slideMaster+xml"/>
  <Override PartName="/ppt/slides/slide424.xml" ContentType="application/vnd.openxmlformats-officedocument.presentationml.slide+xml"/>
  <Override PartName="/ppt/slideMasters/slideMaster425.xml" ContentType="application/vnd.openxmlformats-officedocument.presentationml.slideMaster+xml"/>
  <Override PartName="/ppt/slides/slide425.xml" ContentType="application/vnd.openxmlformats-officedocument.presentationml.slide+xml"/>
  <Override PartName="/ppt/slideMasters/slideMaster426.xml" ContentType="application/vnd.openxmlformats-officedocument.presentationml.slideMaster+xml"/>
  <Override PartName="/ppt/slides/slide426.xml" ContentType="application/vnd.openxmlformats-officedocument.presentationml.slide+xml"/>
  <Override PartName="/ppt/slideMasters/slideMaster427.xml" ContentType="application/vnd.openxmlformats-officedocument.presentationml.slideMaster+xml"/>
  <Override PartName="/ppt/slides/slide427.xml" ContentType="application/vnd.openxmlformats-officedocument.presentationml.slide+xml"/>
  <Override PartName="/ppt/slideMasters/slideMaster428.xml" ContentType="application/vnd.openxmlformats-officedocument.presentationml.slideMaster+xml"/>
  <Override PartName="/ppt/slides/slide428.xml" ContentType="application/vnd.openxmlformats-officedocument.presentationml.slide+xml"/>
  <Override PartName="/ppt/slideMasters/slideMaster429.xml" ContentType="application/vnd.openxmlformats-officedocument.presentationml.slideMaster+xml"/>
  <Override PartName="/ppt/slides/slide429.xml" ContentType="application/vnd.openxmlformats-officedocument.presentationml.slide+xml"/>
  <Override PartName="/ppt/slideMasters/slideMaster430.xml" ContentType="application/vnd.openxmlformats-officedocument.presentationml.slideMaster+xml"/>
  <Override PartName="/ppt/slides/slide430.xml" ContentType="application/vnd.openxmlformats-officedocument.presentationml.slide+xml"/>
  <Override PartName="/ppt/slideMasters/slideMaster431.xml" ContentType="application/vnd.openxmlformats-officedocument.presentationml.slideMaster+xml"/>
  <Override PartName="/ppt/slides/slide431.xml" ContentType="application/vnd.openxmlformats-officedocument.presentationml.slide+xml"/>
  <Override PartName="/ppt/slideMasters/slideMaster432.xml" ContentType="application/vnd.openxmlformats-officedocument.presentationml.slideMaster+xml"/>
  <Override PartName="/ppt/slides/slide432.xml" ContentType="application/vnd.openxmlformats-officedocument.presentationml.slide+xml"/>
  <Override PartName="/ppt/slideMasters/slideMaster433.xml" ContentType="application/vnd.openxmlformats-officedocument.presentationml.slideMaster+xml"/>
  <Override PartName="/ppt/slides/slide433.xml" ContentType="application/vnd.openxmlformats-officedocument.presentationml.slide+xml"/>
  <Override PartName="/ppt/slideMasters/slideMaster434.xml" ContentType="application/vnd.openxmlformats-officedocument.presentationml.slideMaster+xml"/>
  <Override PartName="/ppt/slides/slide434.xml" ContentType="application/vnd.openxmlformats-officedocument.presentationml.slide+xml"/>
  <Override PartName="/ppt/slideMasters/slideMaster435.xml" ContentType="application/vnd.openxmlformats-officedocument.presentationml.slideMaster+xml"/>
  <Override PartName="/ppt/slides/slide435.xml" ContentType="application/vnd.openxmlformats-officedocument.presentationml.slide+xml"/>
  <Override PartName="/ppt/slideMasters/slideMaster436.xml" ContentType="application/vnd.openxmlformats-officedocument.presentationml.slideMaster+xml"/>
  <Override PartName="/ppt/slides/slide436.xml" ContentType="application/vnd.openxmlformats-officedocument.presentationml.slide+xml"/>
  <Override PartName="/ppt/slideMasters/slideMaster437.xml" ContentType="application/vnd.openxmlformats-officedocument.presentationml.slideMaster+xml"/>
  <Override PartName="/ppt/slides/slide437.xml" ContentType="application/vnd.openxmlformats-officedocument.presentationml.slide+xml"/>
  <Override PartName="/ppt/slideMasters/slideMaster438.xml" ContentType="application/vnd.openxmlformats-officedocument.presentationml.slideMaster+xml"/>
  <Override PartName="/ppt/slides/slide438.xml" ContentType="application/vnd.openxmlformats-officedocument.presentationml.slide+xml"/>
  <Override PartName="/ppt/slideMasters/slideMaster439.xml" ContentType="application/vnd.openxmlformats-officedocument.presentationml.slideMaster+xml"/>
  <Override PartName="/ppt/slides/slide439.xml" ContentType="application/vnd.openxmlformats-officedocument.presentationml.slide+xml"/>
  <Override PartName="/ppt/slideMasters/slideMaster440.xml" ContentType="application/vnd.openxmlformats-officedocument.presentationml.slideMaster+xml"/>
  <Override PartName="/ppt/slides/slide440.xml" ContentType="application/vnd.openxmlformats-officedocument.presentationml.slide+xml"/>
  <Override PartName="/ppt/slideMasters/slideMaster441.xml" ContentType="application/vnd.openxmlformats-officedocument.presentationml.slideMaster+xml"/>
  <Override PartName="/ppt/slides/slide441.xml" ContentType="application/vnd.openxmlformats-officedocument.presentationml.slide+xml"/>
  <Override PartName="/ppt/slideMasters/slideMaster442.xml" ContentType="application/vnd.openxmlformats-officedocument.presentationml.slideMaster+xml"/>
  <Override PartName="/ppt/slides/slide442.xml" ContentType="application/vnd.openxmlformats-officedocument.presentationml.slide+xml"/>
  <Override PartName="/ppt/slideMasters/slideMaster443.xml" ContentType="application/vnd.openxmlformats-officedocument.presentationml.slideMaster+xml"/>
  <Override PartName="/ppt/slides/slide443.xml" ContentType="application/vnd.openxmlformats-officedocument.presentationml.slide+xml"/>
  <Override PartName="/ppt/slideMasters/slideMaster444.xml" ContentType="application/vnd.openxmlformats-officedocument.presentationml.slideMaster+xml"/>
  <Override PartName="/ppt/slides/slide444.xml" ContentType="application/vnd.openxmlformats-officedocument.presentationml.slide+xml"/>
  <Override PartName="/ppt/slideMasters/slideMaster445.xml" ContentType="application/vnd.openxmlformats-officedocument.presentationml.slideMaster+xml"/>
  <Override PartName="/ppt/slides/slide445.xml" ContentType="application/vnd.openxmlformats-officedocument.presentationml.slide+xml"/>
  <Override PartName="/ppt/slideMasters/slideMaster446.xml" ContentType="application/vnd.openxmlformats-officedocument.presentationml.slideMaster+xml"/>
  <Override PartName="/ppt/slides/slide446.xml" ContentType="application/vnd.openxmlformats-officedocument.presentationml.slide+xml"/>
  <Override PartName="/ppt/slideMasters/slideMaster447.xml" ContentType="application/vnd.openxmlformats-officedocument.presentationml.slideMaster+xml"/>
  <Override PartName="/ppt/slides/slide447.xml" ContentType="application/vnd.openxmlformats-officedocument.presentationml.slide+xml"/>
  <Override PartName="/ppt/slideMasters/slideMaster448.xml" ContentType="application/vnd.openxmlformats-officedocument.presentationml.slideMaster+xml"/>
  <Override PartName="/ppt/slides/slide448.xml" ContentType="application/vnd.openxmlformats-officedocument.presentationml.slide+xml"/>
  <Override PartName="/ppt/slideMasters/slideMaster449.xml" ContentType="application/vnd.openxmlformats-officedocument.presentationml.slideMaster+xml"/>
  <Override PartName="/ppt/slides/slide449.xml" ContentType="application/vnd.openxmlformats-officedocument.presentationml.slide+xml"/>
  <Override PartName="/ppt/slideMasters/slideMaster450.xml" ContentType="application/vnd.openxmlformats-officedocument.presentationml.slideMaster+xml"/>
  <Override PartName="/ppt/slides/slide450.xml" ContentType="application/vnd.openxmlformats-officedocument.presentationml.slide+xml"/>
  <Override PartName="/ppt/slideMasters/slideMaster451.xml" ContentType="application/vnd.openxmlformats-officedocument.presentationml.slideMaster+xml"/>
  <Override PartName="/ppt/slides/slide451.xml" ContentType="application/vnd.openxmlformats-officedocument.presentationml.slide+xml"/>
  <Override PartName="/ppt/slideMasters/slideMaster452.xml" ContentType="application/vnd.openxmlformats-officedocument.presentationml.slideMaster+xml"/>
  <Override PartName="/ppt/slides/slide452.xml" ContentType="application/vnd.openxmlformats-officedocument.presentationml.slide+xml"/>
  <Override PartName="/ppt/slideMasters/slideMaster453.xml" ContentType="application/vnd.openxmlformats-officedocument.presentationml.slideMaster+xml"/>
  <Override PartName="/ppt/slides/slide453.xml" ContentType="application/vnd.openxmlformats-officedocument.presentationml.slide+xml"/>
  <Override PartName="/ppt/slideMasters/slideMaster454.xml" ContentType="application/vnd.openxmlformats-officedocument.presentationml.slideMaster+xml"/>
  <Override PartName="/ppt/slides/slide454.xml" ContentType="application/vnd.openxmlformats-officedocument.presentationml.slide+xml"/>
  <Override PartName="/ppt/slideMasters/slideMaster455.xml" ContentType="application/vnd.openxmlformats-officedocument.presentationml.slideMaster+xml"/>
  <Override PartName="/ppt/slides/slide455.xml" ContentType="application/vnd.openxmlformats-officedocument.presentationml.slide+xml"/>
  <Override PartName="/ppt/slideMasters/slideMaster456.xml" ContentType="application/vnd.openxmlformats-officedocument.presentationml.slideMaster+xml"/>
  <Override PartName="/ppt/slides/slide456.xml" ContentType="application/vnd.openxmlformats-officedocument.presentationml.slide+xml"/>
  <Override PartName="/ppt/slideMasters/slideMaster457.xml" ContentType="application/vnd.openxmlformats-officedocument.presentationml.slideMaster+xml"/>
  <Override PartName="/ppt/slides/slide457.xml" ContentType="application/vnd.openxmlformats-officedocument.presentationml.slide+xml"/>
  <Override PartName="/ppt/slideMasters/slideMaster458.xml" ContentType="application/vnd.openxmlformats-officedocument.presentationml.slideMaster+xml"/>
  <Override PartName="/ppt/slides/slide458.xml" ContentType="application/vnd.openxmlformats-officedocument.presentationml.slide+xml"/>
  <Override PartName="/ppt/slideMasters/slideMaster459.xml" ContentType="application/vnd.openxmlformats-officedocument.presentationml.slideMaster+xml"/>
  <Override PartName="/ppt/slides/slide459.xml" ContentType="application/vnd.openxmlformats-officedocument.presentationml.slide+xml"/>
  <Override PartName="/ppt/slideMasters/slideMaster460.xml" ContentType="application/vnd.openxmlformats-officedocument.presentationml.slideMaster+xml"/>
  <Override PartName="/ppt/slides/slide460.xml" ContentType="application/vnd.openxmlformats-officedocument.presentationml.slide+xml"/>
  <Override PartName="/ppt/slideMasters/slideMaster461.xml" ContentType="application/vnd.openxmlformats-officedocument.presentationml.slideMaster+xml"/>
  <Override PartName="/ppt/slides/slide461.xml" ContentType="application/vnd.openxmlformats-officedocument.presentationml.slide+xml"/>
  <Override PartName="/ppt/slideMasters/slideMaster462.xml" ContentType="application/vnd.openxmlformats-officedocument.presentationml.slideMaster+xml"/>
  <Override PartName="/ppt/slides/slide462.xml" ContentType="application/vnd.openxmlformats-officedocument.presentationml.slide+xml"/>
  <Override PartName="/ppt/slideMasters/slideMaster463.xml" ContentType="application/vnd.openxmlformats-officedocument.presentationml.slideMaster+xml"/>
  <Override PartName="/ppt/slides/slide463.xml" ContentType="application/vnd.openxmlformats-officedocument.presentationml.slide+xml"/>
  <Override PartName="/ppt/slideMasters/slideMaster464.xml" ContentType="application/vnd.openxmlformats-officedocument.presentationml.slideMaster+xml"/>
  <Override PartName="/ppt/slides/slide464.xml" ContentType="application/vnd.openxmlformats-officedocument.presentationml.slide+xml"/>
  <Override PartName="/ppt/slideMasters/slideMaster465.xml" ContentType="application/vnd.openxmlformats-officedocument.presentationml.slideMaster+xml"/>
  <Override PartName="/ppt/slides/slide465.xml" ContentType="application/vnd.openxmlformats-officedocument.presentationml.slide+xml"/>
  <Override PartName="/ppt/slideMasters/slideMaster466.xml" ContentType="application/vnd.openxmlformats-officedocument.presentationml.slideMaster+xml"/>
  <Override PartName="/ppt/slides/slide466.xml" ContentType="application/vnd.openxmlformats-officedocument.presentationml.slide+xml"/>
  <Override PartName="/ppt/slideMasters/slideMaster467.xml" ContentType="application/vnd.openxmlformats-officedocument.presentationml.slideMaster+xml"/>
  <Override PartName="/ppt/slides/slide467.xml" ContentType="application/vnd.openxmlformats-officedocument.presentationml.slide+xml"/>
  <Override PartName="/ppt/slideMasters/slideMaster468.xml" ContentType="application/vnd.openxmlformats-officedocument.presentationml.slideMaster+xml"/>
  <Override PartName="/ppt/slides/slide468.xml" ContentType="application/vnd.openxmlformats-officedocument.presentationml.slide+xml"/>
  <Override PartName="/ppt/slideMasters/slideMaster469.xml" ContentType="application/vnd.openxmlformats-officedocument.presentationml.slideMaster+xml"/>
  <Override PartName="/ppt/slides/slide469.xml" ContentType="application/vnd.openxmlformats-officedocument.presentationml.slide+xml"/>
  <Override PartName="/ppt/slideMasters/slideMaster470.xml" ContentType="application/vnd.openxmlformats-officedocument.presentationml.slideMaster+xml"/>
  <Override PartName="/ppt/slides/slide470.xml" ContentType="application/vnd.openxmlformats-officedocument.presentationml.slide+xml"/>
  <Override PartName="/ppt/slideMasters/slideMaster471.xml" ContentType="application/vnd.openxmlformats-officedocument.presentationml.slideMaster+xml"/>
  <Override PartName="/ppt/slides/slide471.xml" ContentType="application/vnd.openxmlformats-officedocument.presentationml.slide+xml"/>
  <Override PartName="/ppt/slideMasters/slideMaster472.xml" ContentType="application/vnd.openxmlformats-officedocument.presentationml.slideMaster+xml"/>
  <Override PartName="/ppt/slides/slide472.xml" ContentType="application/vnd.openxmlformats-officedocument.presentationml.slide+xml"/>
  <Override PartName="/ppt/slideMasters/slideMaster473.xml" ContentType="application/vnd.openxmlformats-officedocument.presentationml.slideMaster+xml"/>
  <Override PartName="/ppt/slides/slide473.xml" ContentType="application/vnd.openxmlformats-officedocument.presentationml.slide+xml"/>
  <Override PartName="/ppt/slideMasters/slideMaster474.xml" ContentType="application/vnd.openxmlformats-officedocument.presentationml.slideMaster+xml"/>
  <Override PartName="/ppt/slides/slide474.xml" ContentType="application/vnd.openxmlformats-officedocument.presentationml.slide+xml"/>
  <Override PartName="/ppt/slideMasters/slideMaster475.xml" ContentType="application/vnd.openxmlformats-officedocument.presentationml.slideMaster+xml"/>
  <Override PartName="/ppt/slides/slide475.xml" ContentType="application/vnd.openxmlformats-officedocument.presentationml.slide+xml"/>
  <Override PartName="/ppt/slideMasters/slideMaster476.xml" ContentType="application/vnd.openxmlformats-officedocument.presentationml.slideMaster+xml"/>
  <Override PartName="/ppt/slides/slide476.xml" ContentType="application/vnd.openxmlformats-officedocument.presentationml.slide+xml"/>
  <Override PartName="/ppt/slideMasters/slideMaster477.xml" ContentType="application/vnd.openxmlformats-officedocument.presentationml.slideMaster+xml"/>
  <Override PartName="/ppt/slides/slide477.xml" ContentType="application/vnd.openxmlformats-officedocument.presentationml.slide+xml"/>
  <Override PartName="/ppt/slideMasters/slideMaster478.xml" ContentType="application/vnd.openxmlformats-officedocument.presentationml.slideMaster+xml"/>
  <Override PartName="/ppt/slides/slide478.xml" ContentType="application/vnd.openxmlformats-officedocument.presentationml.slide+xml"/>
  <Override PartName="/ppt/slideMasters/slideMaster479.xml" ContentType="application/vnd.openxmlformats-officedocument.presentationml.slideMaster+xml"/>
  <Override PartName="/ppt/slides/slide479.xml" ContentType="application/vnd.openxmlformats-officedocument.presentationml.slide+xml"/>
  <Override PartName="/ppt/slideMasters/slideMaster480.xml" ContentType="application/vnd.openxmlformats-officedocument.presentationml.slideMaster+xml"/>
  <Override PartName="/ppt/slides/slide480.xml" ContentType="application/vnd.openxmlformats-officedocument.presentationml.slide+xml"/>
  <Override PartName="/ppt/slideMasters/slideMaster481.xml" ContentType="application/vnd.openxmlformats-officedocument.presentationml.slideMaster+xml"/>
  <Override PartName="/ppt/slides/slide481.xml" ContentType="application/vnd.openxmlformats-officedocument.presentationml.slide+xml"/>
  <Override PartName="/ppt/slideMasters/slideMaster482.xml" ContentType="application/vnd.openxmlformats-officedocument.presentationml.slideMaster+xml"/>
  <Override PartName="/ppt/slides/slide482.xml" ContentType="application/vnd.openxmlformats-officedocument.presentationml.slide+xml"/>
  <Override PartName="/ppt/slideMasters/slideMaster483.xml" ContentType="application/vnd.openxmlformats-officedocument.presentationml.slideMaster+xml"/>
  <Override PartName="/ppt/slides/slide483.xml" ContentType="application/vnd.openxmlformats-officedocument.presentationml.slide+xml"/>
  <Override PartName="/ppt/slideMasters/slideMaster484.xml" ContentType="application/vnd.openxmlformats-officedocument.presentationml.slideMaster+xml"/>
  <Override PartName="/ppt/slides/slide484.xml" ContentType="application/vnd.openxmlformats-officedocument.presentationml.slide+xml"/>
  <Override PartName="/ppt/slideMasters/slideMaster485.xml" ContentType="application/vnd.openxmlformats-officedocument.presentationml.slideMaster+xml"/>
  <Override PartName="/ppt/slides/slide485.xml" ContentType="application/vnd.openxmlformats-officedocument.presentationml.slide+xml"/>
  <Override PartName="/ppt/slideMasters/slideMaster486.xml" ContentType="application/vnd.openxmlformats-officedocument.presentationml.slideMaster+xml"/>
  <Override PartName="/ppt/slides/slide486.xml" ContentType="application/vnd.openxmlformats-officedocument.presentationml.slide+xml"/>
  <Override PartName="/ppt/slideMasters/slideMaster487.xml" ContentType="application/vnd.openxmlformats-officedocument.presentationml.slideMaster+xml"/>
  <Override PartName="/ppt/slides/slide487.xml" ContentType="application/vnd.openxmlformats-officedocument.presentationml.slide+xml"/>
  <Override PartName="/ppt/slideMasters/slideMaster488.xml" ContentType="application/vnd.openxmlformats-officedocument.presentationml.slideMaster+xml"/>
  <Override PartName="/ppt/slides/slide488.xml" ContentType="application/vnd.openxmlformats-officedocument.presentationml.slide+xml"/>
  <Override PartName="/ppt/slideMasters/slideMaster489.xml" ContentType="application/vnd.openxmlformats-officedocument.presentationml.slideMaster+xml"/>
  <Override PartName="/ppt/slides/slide489.xml" ContentType="application/vnd.openxmlformats-officedocument.presentationml.slide+xml"/>
  <Override PartName="/ppt/slideMasters/slideMaster490.xml" ContentType="application/vnd.openxmlformats-officedocument.presentationml.slideMaster+xml"/>
  <Override PartName="/ppt/slides/slide490.xml" ContentType="application/vnd.openxmlformats-officedocument.presentationml.slide+xml"/>
  <Override PartName="/ppt/slideMasters/slideMaster491.xml" ContentType="application/vnd.openxmlformats-officedocument.presentationml.slideMaster+xml"/>
  <Override PartName="/ppt/slides/slide491.xml" ContentType="application/vnd.openxmlformats-officedocument.presentationml.slide+xml"/>
  <Override PartName="/ppt/slideMasters/slideMaster492.xml" ContentType="application/vnd.openxmlformats-officedocument.presentationml.slideMaster+xml"/>
  <Override PartName="/ppt/slides/slide492.xml" ContentType="application/vnd.openxmlformats-officedocument.presentationml.slide+xml"/>
  <Override PartName="/ppt/slideMasters/slideMaster493.xml" ContentType="application/vnd.openxmlformats-officedocument.presentationml.slideMaster+xml"/>
  <Override PartName="/ppt/slides/slide493.xml" ContentType="application/vnd.openxmlformats-officedocument.presentationml.slide+xml"/>
  <Override PartName="/ppt/slideMasters/slideMaster494.xml" ContentType="application/vnd.openxmlformats-officedocument.presentationml.slideMaster+xml"/>
  <Override PartName="/ppt/slides/slide494.xml" ContentType="application/vnd.openxmlformats-officedocument.presentationml.slide+xml"/>
  <Override PartName="/ppt/slideMasters/slideMaster495.xml" ContentType="application/vnd.openxmlformats-officedocument.presentationml.slideMaster+xml"/>
  <Override PartName="/ppt/slides/slide495.xml" ContentType="application/vnd.openxmlformats-officedocument.presentationml.slide+xml"/>
  <Override PartName="/ppt/slideMasters/slideMaster496.xml" ContentType="application/vnd.openxmlformats-officedocument.presentationml.slideMaster+xml"/>
  <Override PartName="/ppt/slides/slide496.xml" ContentType="application/vnd.openxmlformats-officedocument.presentationml.slide+xml"/>
  <Override PartName="/ppt/slideMasters/slideMaster497.xml" ContentType="application/vnd.openxmlformats-officedocument.presentationml.slideMaster+xml"/>
  <Override PartName="/ppt/slides/slide497.xml" ContentType="application/vnd.openxmlformats-officedocument.presentationml.slide+xml"/>
  <Override PartName="/ppt/slideMasters/slideMaster498.xml" ContentType="application/vnd.openxmlformats-officedocument.presentationml.slideMaster+xml"/>
  <Override PartName="/ppt/slides/slide498.xml" ContentType="application/vnd.openxmlformats-officedocument.presentationml.slide+xml"/>
  <Override PartName="/ppt/slideMasters/slideMaster499.xml" ContentType="application/vnd.openxmlformats-officedocument.presentationml.slideMaster+xml"/>
  <Override PartName="/ppt/slides/slide499.xml" ContentType="application/vnd.openxmlformats-officedocument.presentationml.slide+xml"/>
  <Override PartName="/ppt/slideMasters/slideMaster500.xml" ContentType="application/vnd.openxmlformats-officedocument.presentationml.slideMaster+xml"/>
  <Override PartName="/ppt/slides/slide500.xml" ContentType="application/vnd.openxmlformats-officedocument.presentationml.slide+xml"/>
  <Override PartName="/ppt/slideMasters/slideMaster501.xml" ContentType="application/vnd.openxmlformats-officedocument.presentationml.slideMaster+xml"/>
  <Override PartName="/ppt/slides/slide501.xml" ContentType="application/vnd.openxmlformats-officedocument.presentationml.slide+xml"/>
  <Override PartName="/ppt/slideMasters/slideMaster502.xml" ContentType="application/vnd.openxmlformats-officedocument.presentationml.slideMaster+xml"/>
  <Override PartName="/ppt/slides/slide502.xml" ContentType="application/vnd.openxmlformats-officedocument.presentationml.slide+xml"/>
  <Override PartName="/ppt/slideMasters/slideMaster503.xml" ContentType="application/vnd.openxmlformats-officedocument.presentationml.slideMaster+xml"/>
  <Override PartName="/ppt/slides/slide503.xml" ContentType="application/vnd.openxmlformats-officedocument.presentationml.slide+xml"/>
  <Override PartName="/ppt/slideMasters/slideMaster504.xml" ContentType="application/vnd.openxmlformats-officedocument.presentationml.slideMaster+xml"/>
  <Override PartName="/ppt/slides/slide504.xml" ContentType="application/vnd.openxmlformats-officedocument.presentationml.slide+xml"/>
  <Override PartName="/ppt/slideMasters/slideMaster505.xml" ContentType="application/vnd.openxmlformats-officedocument.presentationml.slideMaster+xml"/>
  <Override PartName="/ppt/slides/slide505.xml" ContentType="application/vnd.openxmlformats-officedocument.presentationml.slide+xml"/>
  <Override PartName="/ppt/slideMasters/slideMaster506.xml" ContentType="application/vnd.openxmlformats-officedocument.presentationml.slideMaster+xml"/>
  <Override PartName="/ppt/slides/slide506.xml" ContentType="application/vnd.openxmlformats-officedocument.presentationml.slide+xml"/>
  <Override PartName="/ppt/slideMasters/slideMaster507.xml" ContentType="application/vnd.openxmlformats-officedocument.presentationml.slideMaster+xml"/>
  <Override PartName="/ppt/slides/slide507.xml" ContentType="application/vnd.openxmlformats-officedocument.presentationml.slide+xml"/>
  <Override PartName="/ppt/slideMasters/slideMaster508.xml" ContentType="application/vnd.openxmlformats-officedocument.presentationml.slideMaster+xml"/>
  <Override PartName="/ppt/slides/slide508.xml" ContentType="application/vnd.openxmlformats-officedocument.presentationml.slide+xml"/>
  <Override PartName="/ppt/slideMasters/slideMaster509.xml" ContentType="application/vnd.openxmlformats-officedocument.presentationml.slideMaster+xml"/>
  <Override PartName="/ppt/slides/slide509.xml" ContentType="application/vnd.openxmlformats-officedocument.presentationml.slide+xml"/>
  <Override PartName="/ppt/slideMasters/slideMaster510.xml" ContentType="application/vnd.openxmlformats-officedocument.presentationml.slideMaster+xml"/>
  <Override PartName="/ppt/slides/slide510.xml" ContentType="application/vnd.openxmlformats-officedocument.presentationml.slide+xml"/>
  <Override PartName="/ppt/slideMasters/slideMaster511.xml" ContentType="application/vnd.openxmlformats-officedocument.presentationml.slideMaster+xml"/>
  <Override PartName="/ppt/slides/slide511.xml" ContentType="application/vnd.openxmlformats-officedocument.presentationml.slide+xml"/>
  <Override PartName="/ppt/slideMasters/slideMaster512.xml" ContentType="application/vnd.openxmlformats-officedocument.presentationml.slideMaster+xml"/>
  <Override PartName="/ppt/slides/slide512.xml" ContentType="application/vnd.openxmlformats-officedocument.presentationml.slide+xml"/>
  <Override PartName="/ppt/slideMasters/slideMaster513.xml" ContentType="application/vnd.openxmlformats-officedocument.presentationml.slideMaster+xml"/>
  <Override PartName="/ppt/slides/slide513.xml" ContentType="application/vnd.openxmlformats-officedocument.presentationml.slide+xml"/>
  <Override PartName="/ppt/slideMasters/slideMaster514.xml" ContentType="application/vnd.openxmlformats-officedocument.presentationml.slideMaster+xml"/>
  <Override PartName="/ppt/slides/slide514.xml" ContentType="application/vnd.openxmlformats-officedocument.presentationml.slide+xml"/>
  <Override PartName="/ppt/slideMasters/slideMaster515.xml" ContentType="application/vnd.openxmlformats-officedocument.presentationml.slideMaster+xml"/>
  <Override PartName="/ppt/slides/slide515.xml" ContentType="application/vnd.openxmlformats-officedocument.presentationml.slide+xml"/>
  <Override PartName="/ppt/slideMasters/slideMaster516.xml" ContentType="application/vnd.openxmlformats-officedocument.presentationml.slideMaster+xml"/>
  <Override PartName="/ppt/slides/slide516.xml" ContentType="application/vnd.openxmlformats-officedocument.presentationml.slide+xml"/>
  <Override PartName="/ppt/slideMasters/slideMaster517.xml" ContentType="application/vnd.openxmlformats-officedocument.presentationml.slideMaster+xml"/>
  <Override PartName="/ppt/slides/slide517.xml" ContentType="application/vnd.openxmlformats-officedocument.presentationml.slide+xml"/>
  <Override PartName="/ppt/slideMasters/slideMaster518.xml" ContentType="application/vnd.openxmlformats-officedocument.presentationml.slideMaster+xml"/>
  <Override PartName="/ppt/slides/slide518.xml" ContentType="application/vnd.openxmlformats-officedocument.presentationml.slide+xml"/>
  <Override PartName="/ppt/slideMasters/slideMaster519.xml" ContentType="application/vnd.openxmlformats-officedocument.presentationml.slideMaster+xml"/>
  <Override PartName="/ppt/slides/slide519.xml" ContentType="application/vnd.openxmlformats-officedocument.presentationml.slide+xml"/>
  <Override PartName="/ppt/slideMasters/slideMaster520.xml" ContentType="application/vnd.openxmlformats-officedocument.presentationml.slideMaster+xml"/>
  <Override PartName="/ppt/slides/slide520.xml" ContentType="application/vnd.openxmlformats-officedocument.presentationml.slide+xml"/>
  <Override PartName="/ppt/slideMasters/slideMaster521.xml" ContentType="application/vnd.openxmlformats-officedocument.presentationml.slideMaster+xml"/>
  <Override PartName="/ppt/slides/slide521.xml" ContentType="application/vnd.openxmlformats-officedocument.presentationml.slide+xml"/>
  <Override PartName="/ppt/slideMasters/slideMaster522.xml" ContentType="application/vnd.openxmlformats-officedocument.presentationml.slideMaster+xml"/>
  <Override PartName="/ppt/slides/slide522.xml" ContentType="application/vnd.openxmlformats-officedocument.presentationml.slide+xml"/>
  <Override PartName="/ppt/slideMasters/slideMaster523.xml" ContentType="application/vnd.openxmlformats-officedocument.presentationml.slideMaster+xml"/>
  <Override PartName="/ppt/slides/slide523.xml" ContentType="application/vnd.openxmlformats-officedocument.presentationml.slide+xml"/>
  <Override PartName="/ppt/slideMasters/slideMaster524.xml" ContentType="application/vnd.openxmlformats-officedocument.presentationml.slideMaster+xml"/>
  <Override PartName="/ppt/slides/slide524.xml" ContentType="application/vnd.openxmlformats-officedocument.presentationml.slide+xml"/>
  <Override PartName="/ppt/slideMasters/slideMaster525.xml" ContentType="application/vnd.openxmlformats-officedocument.presentationml.slideMaster+xml"/>
  <Override PartName="/ppt/slides/slide525.xml" ContentType="application/vnd.openxmlformats-officedocument.presentationml.slide+xml"/>
  <Override PartName="/ppt/slideMasters/slideMaster526.xml" ContentType="application/vnd.openxmlformats-officedocument.presentationml.slideMaster+xml"/>
  <Override PartName="/ppt/slides/slide526.xml" ContentType="application/vnd.openxmlformats-officedocument.presentationml.slide+xml"/>
  <Override PartName="/ppt/slideMasters/slideMaster527.xml" ContentType="application/vnd.openxmlformats-officedocument.presentationml.slideMaster+xml"/>
  <Override PartName="/ppt/slides/slide527.xml" ContentType="application/vnd.openxmlformats-officedocument.presentationml.slide+xml"/>
  <Override PartName="/ppt/slideMasters/slideMaster528.xml" ContentType="application/vnd.openxmlformats-officedocument.presentationml.slideMaster+xml"/>
  <Override PartName="/ppt/slides/slide528.xml" ContentType="application/vnd.openxmlformats-officedocument.presentationml.slide+xml"/>
  <Override PartName="/ppt/slideMasters/slideMaster529.xml" ContentType="application/vnd.openxmlformats-officedocument.presentationml.slideMaster+xml"/>
  <Override PartName="/ppt/slides/slide529.xml" ContentType="application/vnd.openxmlformats-officedocument.presentationml.slide+xml"/>
  <Override PartName="/ppt/slideMasters/slideMaster530.xml" ContentType="application/vnd.openxmlformats-officedocument.presentationml.slideMaster+xml"/>
  <Override PartName="/ppt/slides/slide530.xml" ContentType="application/vnd.openxmlformats-officedocument.presentationml.slide+xml"/>
  <Override PartName="/ppt/slideMasters/slideMaster531.xml" ContentType="application/vnd.openxmlformats-officedocument.presentationml.slideMaster+xml"/>
  <Override PartName="/ppt/slides/slide531.xml" ContentType="application/vnd.openxmlformats-officedocument.presentationml.slide+xml"/>
  <Override PartName="/ppt/slideMasters/slideMaster532.xml" ContentType="application/vnd.openxmlformats-officedocument.presentationml.slideMaster+xml"/>
  <Override PartName="/ppt/slides/slide532.xml" ContentType="application/vnd.openxmlformats-officedocument.presentationml.slide+xml"/>
  <Override PartName="/ppt/slideMasters/slideMaster533.xml" ContentType="application/vnd.openxmlformats-officedocument.presentationml.slideMaster+xml"/>
  <Override PartName="/ppt/slides/slide533.xml" ContentType="application/vnd.openxmlformats-officedocument.presentationml.slide+xml"/>
  <Override PartName="/ppt/slideMasters/slideMaster534.xml" ContentType="application/vnd.openxmlformats-officedocument.presentationml.slideMaster+xml"/>
  <Override PartName="/ppt/slides/slide534.xml" ContentType="application/vnd.openxmlformats-officedocument.presentationml.slide+xml"/>
  <Override PartName="/ppt/slideMasters/slideMaster535.xml" ContentType="application/vnd.openxmlformats-officedocument.presentationml.slideMaster+xml"/>
  <Override PartName="/ppt/slides/slide535.xml" ContentType="application/vnd.openxmlformats-officedocument.presentationml.slide+xml"/>
  <Override PartName="/ppt/slideMasters/slideMaster536.xml" ContentType="application/vnd.openxmlformats-officedocument.presentationml.slideMaster+xml"/>
  <Override PartName="/ppt/slides/slide536.xml" ContentType="application/vnd.openxmlformats-officedocument.presentationml.slide+xml"/>
  <Override PartName="/ppt/slideMasters/slideMaster537.xml" ContentType="application/vnd.openxmlformats-officedocument.presentationml.slideMaster+xml"/>
  <Override PartName="/ppt/slides/slide537.xml" ContentType="application/vnd.openxmlformats-officedocument.presentationml.slide+xml"/>
  <Override PartName="/ppt/slideMasters/slideMaster538.xml" ContentType="application/vnd.openxmlformats-officedocument.presentationml.slideMaster+xml"/>
  <Override PartName="/ppt/slides/slide538.xml" ContentType="application/vnd.openxmlformats-officedocument.presentationml.slide+xml"/>
  <Override PartName="/ppt/slideMasters/slideMaster539.xml" ContentType="application/vnd.openxmlformats-officedocument.presentationml.slideMaster+xml"/>
  <Override PartName="/ppt/slides/slide539.xml" ContentType="application/vnd.openxmlformats-officedocument.presentationml.slide+xml"/>
  <Override PartName="/ppt/slideMasters/slideMaster540.xml" ContentType="application/vnd.openxmlformats-officedocument.presentationml.slideMaster+xml"/>
  <Override PartName="/ppt/slides/slide540.xml" ContentType="application/vnd.openxmlformats-officedocument.presentationml.slide+xml"/>
  <Override PartName="/ppt/slideMasters/slideMaster541.xml" ContentType="application/vnd.openxmlformats-officedocument.presentationml.slideMaster+xml"/>
  <Override PartName="/ppt/slides/slide541.xml" ContentType="application/vnd.openxmlformats-officedocument.presentationml.slide+xml"/>
  <Override PartName="/ppt/slideMasters/slideMaster542.xml" ContentType="application/vnd.openxmlformats-officedocument.presentationml.slideMaster+xml"/>
  <Override PartName="/ppt/slides/slide542.xml" ContentType="application/vnd.openxmlformats-officedocument.presentationml.slide+xml"/>
  <Override PartName="/ppt/slideMasters/slideMaster543.xml" ContentType="application/vnd.openxmlformats-officedocument.presentationml.slideMaster+xml"/>
  <Override PartName="/ppt/slides/slide543.xml" ContentType="application/vnd.openxmlformats-officedocument.presentationml.slide+xml"/>
  <Override PartName="/ppt/slideMasters/slideMaster544.xml" ContentType="application/vnd.openxmlformats-officedocument.presentationml.slideMaster+xml"/>
  <Override PartName="/ppt/slides/slide544.xml" ContentType="application/vnd.openxmlformats-officedocument.presentationml.slide+xml"/>
  <Override PartName="/ppt/slideMasters/slideMaster545.xml" ContentType="application/vnd.openxmlformats-officedocument.presentationml.slideMaster+xml"/>
  <Override PartName="/ppt/slides/slide545.xml" ContentType="application/vnd.openxmlformats-officedocument.presentationml.slide+xml"/>
  <Override PartName="/ppt/slideMasters/slideMaster546.xml" ContentType="application/vnd.openxmlformats-officedocument.presentationml.slideMaster+xml"/>
  <Override PartName="/ppt/slides/slide546.xml" ContentType="application/vnd.openxmlformats-officedocument.presentationml.slide+xml"/>
  <Override PartName="/ppt/slideMasters/slideMaster547.xml" ContentType="application/vnd.openxmlformats-officedocument.presentationml.slideMaster+xml"/>
  <Override PartName="/ppt/slides/slide547.xml" ContentType="application/vnd.openxmlformats-officedocument.presentationml.slide+xml"/>
  <Override PartName="/ppt/slideMasters/slideMaster548.xml" ContentType="application/vnd.openxmlformats-officedocument.presentationml.slideMaster+xml"/>
  <Override PartName="/ppt/slides/slide548.xml" ContentType="application/vnd.openxmlformats-officedocument.presentationml.slide+xml"/>
  <Override PartName="/ppt/slideMasters/slideMaster549.xml" ContentType="application/vnd.openxmlformats-officedocument.presentationml.slideMaster+xml"/>
  <Override PartName="/ppt/slides/slide549.xml" ContentType="application/vnd.openxmlformats-officedocument.presentationml.slide+xml"/>
  <Override PartName="/ppt/slideMasters/slideMaster550.xml" ContentType="application/vnd.openxmlformats-officedocument.presentationml.slideMaster+xml"/>
  <Override PartName="/ppt/slides/slide550.xml" ContentType="application/vnd.openxmlformats-officedocument.presentationml.slide+xml"/>
  <Override PartName="/ppt/slideMasters/slideMaster551.xml" ContentType="application/vnd.openxmlformats-officedocument.presentationml.slideMaster+xml"/>
  <Override PartName="/ppt/slides/slide551.xml" ContentType="application/vnd.openxmlformats-officedocument.presentationml.slide+xml"/>
  <Override PartName="/ppt/slideMasters/slideMaster552.xml" ContentType="application/vnd.openxmlformats-officedocument.presentationml.slideMaster+xml"/>
  <Override PartName="/ppt/slides/slide552.xml" ContentType="application/vnd.openxmlformats-officedocument.presentationml.slide+xml"/>
  <Override PartName="/ppt/slideMasters/slideMaster553.xml" ContentType="application/vnd.openxmlformats-officedocument.presentationml.slideMaster+xml"/>
  <Override PartName="/ppt/slides/slide553.xml" ContentType="application/vnd.openxmlformats-officedocument.presentationml.slide+xml"/>
  <Override PartName="/ppt/slideMasters/slideMaster554.xml" ContentType="application/vnd.openxmlformats-officedocument.presentationml.slideMaster+xml"/>
  <Override PartName="/ppt/slides/slide554.xml" ContentType="application/vnd.openxmlformats-officedocument.presentationml.slide+xml"/>
  <Override PartName="/ppt/slideMasters/slideMaster555.xml" ContentType="application/vnd.openxmlformats-officedocument.presentationml.slideMaster+xml"/>
  <Override PartName="/ppt/slides/slide555.xml" ContentType="application/vnd.openxmlformats-officedocument.presentationml.slide+xml"/>
  <Override PartName="/ppt/slideMasters/slideMaster556.xml" ContentType="application/vnd.openxmlformats-officedocument.presentationml.slideMaster+xml"/>
  <Override PartName="/ppt/slides/slide556.xml" ContentType="application/vnd.openxmlformats-officedocument.presentationml.slide+xml"/>
  <Override PartName="/ppt/slideMasters/slideMaster557.xml" ContentType="application/vnd.openxmlformats-officedocument.presentationml.slideMaster+xml"/>
  <Override PartName="/ppt/slides/slide557.xml" ContentType="application/vnd.openxmlformats-officedocument.presentationml.slide+xml"/>
  <Override PartName="/ppt/slideMasters/slideMaster558.xml" ContentType="application/vnd.openxmlformats-officedocument.presentationml.slideMaster+xml"/>
  <Override PartName="/ppt/slides/slide558.xml" ContentType="application/vnd.openxmlformats-officedocument.presentationml.slide+xml"/>
  <Override PartName="/ppt/slideMasters/slideMaster559.xml" ContentType="application/vnd.openxmlformats-officedocument.presentationml.slideMaster+xml"/>
  <Override PartName="/ppt/slides/slide559.xml" ContentType="application/vnd.openxmlformats-officedocument.presentationml.slide+xml"/>
  <Override PartName="/ppt/slideMasters/slideMaster560.xml" ContentType="application/vnd.openxmlformats-officedocument.presentationml.slideMaster+xml"/>
  <Override PartName="/ppt/slides/slide560.xml" ContentType="application/vnd.openxmlformats-officedocument.presentationml.slide+xml"/>
  <Override PartName="/ppt/slideMasters/slideMaster561.xml" ContentType="application/vnd.openxmlformats-officedocument.presentationml.slideMaster+xml"/>
  <Override PartName="/ppt/slides/slide561.xml" ContentType="application/vnd.openxmlformats-officedocument.presentationml.slide+xml"/>
  <Override PartName="/ppt/slideMasters/slideMaster562.xml" ContentType="application/vnd.openxmlformats-officedocument.presentationml.slideMaster+xml"/>
  <Override PartName="/ppt/slides/slide562.xml" ContentType="application/vnd.openxmlformats-officedocument.presentationml.slide+xml"/>
  <Override PartName="/ppt/slideMasters/slideMaster563.xml" ContentType="application/vnd.openxmlformats-officedocument.presentationml.slideMaster+xml"/>
  <Override PartName="/ppt/slides/slide563.xml" ContentType="application/vnd.openxmlformats-officedocument.presentationml.slide+xml"/>
  <Override PartName="/ppt/slideMasters/slideMaster564.xml" ContentType="application/vnd.openxmlformats-officedocument.presentationml.slideMaster+xml"/>
  <Override PartName="/ppt/slides/slide564.xml" ContentType="application/vnd.openxmlformats-officedocument.presentationml.slide+xml"/>
  <Override PartName="/ppt/slideMasters/slideMaster565.xml" ContentType="application/vnd.openxmlformats-officedocument.presentationml.slideMaster+xml"/>
  <Override PartName="/ppt/slides/slide565.xml" ContentType="application/vnd.openxmlformats-officedocument.presentationml.slide+xml"/>
  <Override PartName="/ppt/slideMasters/slideMaster566.xml" ContentType="application/vnd.openxmlformats-officedocument.presentationml.slideMaster+xml"/>
  <Override PartName="/ppt/slides/slide566.xml" ContentType="application/vnd.openxmlformats-officedocument.presentationml.slide+xml"/>
  <Override PartName="/ppt/slideMasters/slideMaster567.xml" ContentType="application/vnd.openxmlformats-officedocument.presentationml.slideMaster+xml"/>
  <Override PartName="/ppt/slides/slide567.xml" ContentType="application/vnd.openxmlformats-officedocument.presentationml.slide+xml"/>
  <Override PartName="/ppt/slideMasters/slideMaster568.xml" ContentType="application/vnd.openxmlformats-officedocument.presentationml.slideMaster+xml"/>
  <Override PartName="/ppt/slides/slide568.xml" ContentType="application/vnd.openxmlformats-officedocument.presentationml.slide+xml"/>
  <Override PartName="/ppt/slideMasters/slideMaster569.xml" ContentType="application/vnd.openxmlformats-officedocument.presentationml.slideMaster+xml"/>
  <Override PartName="/ppt/slides/slide569.xml" ContentType="application/vnd.openxmlformats-officedocument.presentationml.slide+xml"/>
  <Override PartName="/ppt/slideMasters/slideMaster570.xml" ContentType="application/vnd.openxmlformats-officedocument.presentationml.slideMaster+xml"/>
  <Override PartName="/ppt/slides/slide570.xml" ContentType="application/vnd.openxmlformats-officedocument.presentationml.slide+xml"/>
  <Override PartName="/ppt/slideMasters/slideMaster571.xml" ContentType="application/vnd.openxmlformats-officedocument.presentationml.slideMaster+xml"/>
  <Override PartName="/ppt/slides/slide571.xml" ContentType="application/vnd.openxmlformats-officedocument.presentationml.slide+xml"/>
  <Override PartName="/ppt/slideMasters/slideMaster572.xml" ContentType="application/vnd.openxmlformats-officedocument.presentationml.slideMaster+xml"/>
  <Override PartName="/ppt/slides/slide572.xml" ContentType="application/vnd.openxmlformats-officedocument.presentationml.slide+xml"/>
  <Override PartName="/ppt/slideMasters/slideMaster573.xml" ContentType="application/vnd.openxmlformats-officedocument.presentationml.slideMaster+xml"/>
  <Override PartName="/ppt/slides/slide573.xml" ContentType="application/vnd.openxmlformats-officedocument.presentationml.slide+xml"/>
  <Override PartName="/ppt/slideMasters/slideMaster574.xml" ContentType="application/vnd.openxmlformats-officedocument.presentationml.slideMaster+xml"/>
  <Override PartName="/ppt/slides/slide574.xml" ContentType="application/vnd.openxmlformats-officedocument.presentationml.slide+xml"/>
  <Override PartName="/ppt/slideMasters/slideMaster575.xml" ContentType="application/vnd.openxmlformats-officedocument.presentationml.slideMaster+xml"/>
  <Override PartName="/ppt/slides/slide575.xml" ContentType="application/vnd.openxmlformats-officedocument.presentationml.slide+xml"/>
  <Override PartName="/ppt/slideMasters/slideMaster576.xml" ContentType="application/vnd.openxmlformats-officedocument.presentationml.slideMaster+xml"/>
  <Override PartName="/ppt/slides/slide576.xml" ContentType="application/vnd.openxmlformats-officedocument.presentationml.slide+xml"/>
  <Override PartName="/ppt/slideMasters/slideMaster577.xml" ContentType="application/vnd.openxmlformats-officedocument.presentationml.slideMaster+xml"/>
  <Override PartName="/ppt/slides/slide577.xml" ContentType="application/vnd.openxmlformats-officedocument.presentationml.slide+xml"/>
  <Override PartName="/ppt/slideMasters/slideMaster578.xml" ContentType="application/vnd.openxmlformats-officedocument.presentationml.slideMaster+xml"/>
  <Override PartName="/ppt/slides/slide578.xml" ContentType="application/vnd.openxmlformats-officedocument.presentationml.slide+xml"/>
  <Override PartName="/ppt/slideMasters/slideMaster579.xml" ContentType="application/vnd.openxmlformats-officedocument.presentationml.slideMaster+xml"/>
  <Override PartName="/ppt/slides/slide579.xml" ContentType="application/vnd.openxmlformats-officedocument.presentationml.slide+xml"/>
  <Override PartName="/ppt/slideMasters/slideMaster580.xml" ContentType="application/vnd.openxmlformats-officedocument.presentationml.slideMaster+xml"/>
  <Override PartName="/ppt/slides/slide580.xml" ContentType="application/vnd.openxmlformats-officedocument.presentationml.slide+xml"/>
  <Override PartName="/ppt/slideMasters/slideMaster581.xml" ContentType="application/vnd.openxmlformats-officedocument.presentationml.slideMaster+xml"/>
  <Override PartName="/ppt/slides/slide581.xml" ContentType="application/vnd.openxmlformats-officedocument.presentationml.slide+xml"/>
  <Override PartName="/ppt/slideMasters/slideMaster582.xml" ContentType="application/vnd.openxmlformats-officedocument.presentationml.slideMaster+xml"/>
  <Override PartName="/ppt/slides/slide582.xml" ContentType="application/vnd.openxmlformats-officedocument.presentationml.slide+xml"/>
  <Override PartName="/ppt/slideMasters/slideMaster583.xml" ContentType="application/vnd.openxmlformats-officedocument.presentationml.slideMaster+xml"/>
  <Override PartName="/ppt/slides/slide583.xml" ContentType="application/vnd.openxmlformats-officedocument.presentationml.slide+xml"/>
  <Override PartName="/ppt/slideMasters/slideMaster584.xml" ContentType="application/vnd.openxmlformats-officedocument.presentationml.slideMaster+xml"/>
  <Override PartName="/ppt/slides/slide584.xml" ContentType="application/vnd.openxmlformats-officedocument.presentationml.slide+xml"/>
  <Override PartName="/ppt/slideMasters/slideMaster585.xml" ContentType="application/vnd.openxmlformats-officedocument.presentationml.slideMaster+xml"/>
  <Override PartName="/ppt/slides/slide585.xml" ContentType="application/vnd.openxmlformats-officedocument.presentationml.slide+xml"/>
  <Override PartName="/ppt/slideMasters/slideMaster586.xml" ContentType="application/vnd.openxmlformats-officedocument.presentationml.slideMaster+xml"/>
  <Override PartName="/ppt/slides/slide586.xml" ContentType="application/vnd.openxmlformats-officedocument.presentationml.slide+xml"/>
  <Override PartName="/ppt/slideMasters/slideMaster587.xml" ContentType="application/vnd.openxmlformats-officedocument.presentationml.slideMaster+xml"/>
  <Override PartName="/ppt/slides/slide587.xml" ContentType="application/vnd.openxmlformats-officedocument.presentationml.slide+xml"/>
  <Override PartName="/ppt/slideMasters/slideMaster588.xml" ContentType="application/vnd.openxmlformats-officedocument.presentationml.slideMaster+xml"/>
  <Override PartName="/ppt/slides/slide588.xml" ContentType="application/vnd.openxmlformats-officedocument.presentationml.slide+xml"/>
  <Override PartName="/ppt/slideMasters/slideMaster589.xml" ContentType="application/vnd.openxmlformats-officedocument.presentationml.slideMaster+xml"/>
  <Override PartName="/ppt/slides/slide589.xml" ContentType="application/vnd.openxmlformats-officedocument.presentationml.slide+xml"/>
  <Override PartName="/ppt/slideMasters/slideMaster590.xml" ContentType="application/vnd.openxmlformats-officedocument.presentationml.slideMaster+xml"/>
  <Override PartName="/ppt/slides/slide590.xml" ContentType="application/vnd.openxmlformats-officedocument.presentationml.slide+xml"/>
  <Override PartName="/ppt/slideMasters/slideMaster591.xml" ContentType="application/vnd.openxmlformats-officedocument.presentationml.slideMaster+xml"/>
  <Override PartName="/ppt/slides/slide591.xml" ContentType="application/vnd.openxmlformats-officedocument.presentationml.slide+xml"/>
  <Override PartName="/ppt/slideMasters/slideMaster592.xml" ContentType="application/vnd.openxmlformats-officedocument.presentationml.slideMaster+xml"/>
  <Override PartName="/ppt/slides/slide592.xml" ContentType="application/vnd.openxmlformats-officedocument.presentationml.slide+xml"/>
  <Override PartName="/ppt/slideMasters/slideMaster593.xml" ContentType="application/vnd.openxmlformats-officedocument.presentationml.slideMaster+xml"/>
  <Override PartName="/ppt/slides/slide593.xml" ContentType="application/vnd.openxmlformats-officedocument.presentationml.slide+xml"/>
  <Override PartName="/ppt/slideMasters/slideMaster594.xml" ContentType="application/vnd.openxmlformats-officedocument.presentationml.slideMaster+xml"/>
  <Override PartName="/ppt/slides/slide594.xml" ContentType="application/vnd.openxmlformats-officedocument.presentationml.slide+xml"/>
  <Override PartName="/ppt/slideMasters/slideMaster595.xml" ContentType="application/vnd.openxmlformats-officedocument.presentationml.slideMaster+xml"/>
  <Override PartName="/ppt/slides/slide595.xml" ContentType="application/vnd.openxmlformats-officedocument.presentationml.slide+xml"/>
  <Override PartName="/ppt/slideMasters/slideMaster596.xml" ContentType="application/vnd.openxmlformats-officedocument.presentationml.slideMaster+xml"/>
  <Override PartName="/ppt/slides/slide596.xml" ContentType="application/vnd.openxmlformats-officedocument.presentationml.slide+xml"/>
  <Override PartName="/ppt/slideMasters/slideMaster597.xml" ContentType="application/vnd.openxmlformats-officedocument.presentationml.slideMaster+xml"/>
  <Override PartName="/ppt/slides/slide597.xml" ContentType="application/vnd.openxmlformats-officedocument.presentationml.slide+xml"/>
  <Override PartName="/ppt/slideMasters/slideMaster598.xml" ContentType="application/vnd.openxmlformats-officedocument.presentationml.slideMaster+xml"/>
  <Override PartName="/ppt/slides/slide598.xml" ContentType="application/vnd.openxmlformats-officedocument.presentationml.slide+xml"/>
  <Override PartName="/ppt/slideMasters/slideMaster599.xml" ContentType="application/vnd.openxmlformats-officedocument.presentationml.slideMaster+xml"/>
  <Override PartName="/ppt/slides/slide599.xml" ContentType="application/vnd.openxmlformats-officedocument.presentationml.slide+xml"/>
  <Override PartName="/ppt/slideMasters/slideMaster600.xml" ContentType="application/vnd.openxmlformats-officedocument.presentationml.slideMaster+xml"/>
  <Override PartName="/ppt/slides/slide600.xml" ContentType="application/vnd.openxmlformats-officedocument.presentationml.slide+xml"/>
  <Override PartName="/ppt/slideMasters/slideMaster601.xml" ContentType="application/vnd.openxmlformats-officedocument.presentationml.slideMaster+xml"/>
  <Override PartName="/ppt/slides/slide601.xml" ContentType="application/vnd.openxmlformats-officedocument.presentationml.slide+xml"/>
  <Override PartName="/ppt/slideMasters/slideMaster602.xml" ContentType="application/vnd.openxmlformats-officedocument.presentationml.slideMaster+xml"/>
  <Override PartName="/ppt/slides/slide602.xml" ContentType="application/vnd.openxmlformats-officedocument.presentationml.slide+xml"/>
  <Override PartName="/ppt/slideMasters/slideMaster603.xml" ContentType="application/vnd.openxmlformats-officedocument.presentationml.slideMaster+xml"/>
  <Override PartName="/ppt/slides/slide603.xml" ContentType="application/vnd.openxmlformats-officedocument.presentationml.slide+xml"/>
  <Override PartName="/ppt/slideMasters/slideMaster604.xml" ContentType="application/vnd.openxmlformats-officedocument.presentationml.slideMaster+xml"/>
  <Override PartName="/ppt/slides/slide604.xml" ContentType="application/vnd.openxmlformats-officedocument.presentationml.slide+xml"/>
  <Override PartName="/ppt/slideMasters/slideMaster605.xml" ContentType="application/vnd.openxmlformats-officedocument.presentationml.slideMaster+xml"/>
  <Override PartName="/ppt/slides/slide605.xml" ContentType="application/vnd.openxmlformats-officedocument.presentationml.slide+xml"/>
  <Override PartName="/ppt/slideMasters/slideMaster606.xml" ContentType="application/vnd.openxmlformats-officedocument.presentationml.slideMaster+xml"/>
  <Override PartName="/ppt/slides/slide606.xml" ContentType="application/vnd.openxmlformats-officedocument.presentationml.slide+xml"/>
  <Override PartName="/ppt/slideMasters/slideMaster607.xml" ContentType="application/vnd.openxmlformats-officedocument.presentationml.slideMaster+xml"/>
  <Override PartName="/ppt/slides/slide607.xml" ContentType="application/vnd.openxmlformats-officedocument.presentationml.slide+xml"/>
  <Override PartName="/ppt/slideMasters/slideMaster608.xml" ContentType="application/vnd.openxmlformats-officedocument.presentationml.slideMaster+xml"/>
  <Override PartName="/ppt/slides/slide608.xml" ContentType="application/vnd.openxmlformats-officedocument.presentationml.slide+xml"/>
  <Override PartName="/ppt/slideMasters/slideMaster609.xml" ContentType="application/vnd.openxmlformats-officedocument.presentationml.slideMaster+xml"/>
  <Override PartName="/ppt/slides/slide609.xml" ContentType="application/vnd.openxmlformats-officedocument.presentationml.slide+xml"/>
  <Override PartName="/ppt/slideMasters/slideMaster610.xml" ContentType="application/vnd.openxmlformats-officedocument.presentationml.slideMaster+xml"/>
  <Override PartName="/ppt/slides/slide610.xml" ContentType="application/vnd.openxmlformats-officedocument.presentationml.slide+xml"/>
  <Override PartName="/ppt/slideMasters/slideMaster611.xml" ContentType="application/vnd.openxmlformats-officedocument.presentationml.slideMaster+xml"/>
  <Override PartName="/ppt/slides/slide611.xml" ContentType="application/vnd.openxmlformats-officedocument.presentationml.slide+xml"/>
  <Override PartName="/ppt/slideMasters/slideMaster612.xml" ContentType="application/vnd.openxmlformats-officedocument.presentationml.slideMaster+xml"/>
  <Override PartName="/ppt/slides/slide612.xml" ContentType="application/vnd.openxmlformats-officedocument.presentationml.slide+xml"/>
  <Override PartName="/ppt/slideMasters/slideMaster613.xml" ContentType="application/vnd.openxmlformats-officedocument.presentationml.slideMaster+xml"/>
  <Override PartName="/ppt/slides/slide613.xml" ContentType="application/vnd.openxmlformats-officedocument.presentationml.slide+xml"/>
  <Override PartName="/ppt/slideMasters/slideMaster614.xml" ContentType="application/vnd.openxmlformats-officedocument.presentationml.slideMaster+xml"/>
  <Override PartName="/ppt/slides/slide614.xml" ContentType="application/vnd.openxmlformats-officedocument.presentationml.slide+xml"/>
  <Override PartName="/ppt/slideMasters/slideMaster615.xml" ContentType="application/vnd.openxmlformats-officedocument.presentationml.slideMaster+xml"/>
  <Override PartName="/ppt/slides/slide615.xml" ContentType="application/vnd.openxmlformats-officedocument.presentationml.slide+xml"/>
  <Override PartName="/ppt/slideMasters/slideMaster616.xml" ContentType="application/vnd.openxmlformats-officedocument.presentationml.slideMaster+xml"/>
  <Override PartName="/ppt/slides/slide616.xml" ContentType="application/vnd.openxmlformats-officedocument.presentationml.slide+xml"/>
  <Override PartName="/ppt/slideMasters/slideMaster617.xml" ContentType="application/vnd.openxmlformats-officedocument.presentationml.slideMaster+xml"/>
  <Override PartName="/ppt/slides/slide617.xml" ContentType="application/vnd.openxmlformats-officedocument.presentationml.slide+xml"/>
  <Override PartName="/ppt/slideMasters/slideMaster618.xml" ContentType="application/vnd.openxmlformats-officedocument.presentationml.slideMaster+xml"/>
  <Override PartName="/ppt/slides/slide618.xml" ContentType="application/vnd.openxmlformats-officedocument.presentationml.slide+xml"/>
  <Override PartName="/ppt/slideMasters/slideMaster619.xml" ContentType="application/vnd.openxmlformats-officedocument.presentationml.slideMaster+xml"/>
  <Override PartName="/ppt/slides/slide619.xml" ContentType="application/vnd.openxmlformats-officedocument.presentationml.slide+xml"/>
  <Override PartName="/ppt/slideMasters/slideMaster620.xml" ContentType="application/vnd.openxmlformats-officedocument.presentationml.slideMaster+xml"/>
  <Override PartName="/ppt/slides/slide620.xml" ContentType="application/vnd.openxmlformats-officedocument.presentationml.slide+xml"/>
  <Override PartName="/ppt/slideMasters/slideMaster621.xml" ContentType="application/vnd.openxmlformats-officedocument.presentationml.slideMaster+xml"/>
  <Override PartName="/ppt/slides/slide621.xml" ContentType="application/vnd.openxmlformats-officedocument.presentationml.slide+xml"/>
  <Override PartName="/ppt/slideMasters/slideMaster622.xml" ContentType="application/vnd.openxmlformats-officedocument.presentationml.slideMaster+xml"/>
  <Override PartName="/ppt/slides/slide622.xml" ContentType="application/vnd.openxmlformats-officedocument.presentationml.slide+xml"/>
  <Override PartName="/ppt/slideMasters/slideMaster623.xml" ContentType="application/vnd.openxmlformats-officedocument.presentationml.slideMaster+xml"/>
  <Override PartName="/ppt/slides/slide623.xml" ContentType="application/vnd.openxmlformats-officedocument.presentationml.slide+xml"/>
  <Override PartName="/ppt/slideMasters/slideMaster624.xml" ContentType="application/vnd.openxmlformats-officedocument.presentationml.slideMaster+xml"/>
  <Override PartName="/ppt/slides/slide624.xml" ContentType="application/vnd.openxmlformats-officedocument.presentationml.slide+xml"/>
  <Override PartName="/ppt/slideMasters/slideMaster625.xml" ContentType="application/vnd.openxmlformats-officedocument.presentationml.slideMaster+xml"/>
  <Override PartName="/ppt/slides/slide625.xml" ContentType="application/vnd.openxmlformats-officedocument.presentationml.slide+xml"/>
  <Override PartName="/ppt/slideMasters/slideMaster626.xml" ContentType="application/vnd.openxmlformats-officedocument.presentationml.slideMaster+xml"/>
  <Override PartName="/ppt/slides/slide626.xml" ContentType="application/vnd.openxmlformats-officedocument.presentationml.slide+xml"/>
  <Override PartName="/ppt/slideMasters/slideMaster627.xml" ContentType="application/vnd.openxmlformats-officedocument.presentationml.slideMaster+xml"/>
  <Override PartName="/ppt/slides/slide627.xml" ContentType="application/vnd.openxmlformats-officedocument.presentationml.slide+xml"/>
  <Override PartName="/ppt/slideMasters/slideMaster628.xml" ContentType="application/vnd.openxmlformats-officedocument.presentationml.slideMaster+xml"/>
  <Override PartName="/ppt/slides/slide628.xml" ContentType="application/vnd.openxmlformats-officedocument.presentationml.slide+xml"/>
  <Override PartName="/ppt/slideMasters/slideMaster629.xml" ContentType="application/vnd.openxmlformats-officedocument.presentationml.slideMaster+xml"/>
  <Override PartName="/ppt/slides/slide629.xml" ContentType="application/vnd.openxmlformats-officedocument.presentationml.slide+xml"/>
  <Override PartName="/ppt/slideMasters/slideMaster630.xml" ContentType="application/vnd.openxmlformats-officedocument.presentationml.slideMaster+xml"/>
  <Override PartName="/ppt/slides/slide630.xml" ContentType="application/vnd.openxmlformats-officedocument.presentationml.slide+xml"/>
  <Override PartName="/ppt/slideMasters/slideMaster631.xml" ContentType="application/vnd.openxmlformats-officedocument.presentationml.slideMaster+xml"/>
  <Override PartName="/ppt/slides/slide631.xml" ContentType="application/vnd.openxmlformats-officedocument.presentationml.slide+xml"/>
  <Override PartName="/ppt/slideMasters/slideMaster632.xml" ContentType="application/vnd.openxmlformats-officedocument.presentationml.slideMaster+xml"/>
  <Override PartName="/ppt/slides/slide632.xml" ContentType="application/vnd.openxmlformats-officedocument.presentationml.slide+xml"/>
  <Override PartName="/ppt/slideMasters/slideMaster633.xml" ContentType="application/vnd.openxmlformats-officedocument.presentationml.slideMaster+xml"/>
  <Override PartName="/ppt/slides/slide633.xml" ContentType="application/vnd.openxmlformats-officedocument.presentationml.slide+xml"/>
  <Override PartName="/ppt/slideMasters/slideMaster634.xml" ContentType="application/vnd.openxmlformats-officedocument.presentationml.slideMaster+xml"/>
  <Override PartName="/ppt/slides/slide634.xml" ContentType="application/vnd.openxmlformats-officedocument.presentationml.slide+xml"/>
  <Override PartName="/ppt/slideMasters/slideMaster635.xml" ContentType="application/vnd.openxmlformats-officedocument.presentationml.slideMaster+xml"/>
  <Override PartName="/ppt/slides/slide635.xml" ContentType="application/vnd.openxmlformats-officedocument.presentationml.slide+xml"/>
  <Override PartName="/ppt/slideMasters/slideMaster636.xml" ContentType="application/vnd.openxmlformats-officedocument.presentationml.slideMaster+xml"/>
  <Override PartName="/ppt/slides/slide636.xml" ContentType="application/vnd.openxmlformats-officedocument.presentationml.slide+xml"/>
  <Override PartName="/ppt/slideMasters/slideMaster637.xml" ContentType="application/vnd.openxmlformats-officedocument.presentationml.slideMaster+xml"/>
  <Override PartName="/ppt/slides/slide637.xml" ContentType="application/vnd.openxmlformats-officedocument.presentationml.slide+xml"/>
  <Override PartName="/ppt/slideMasters/slideMaster638.xml" ContentType="application/vnd.openxmlformats-officedocument.presentationml.slideMaster+xml"/>
  <Override PartName="/ppt/slides/slide638.xml" ContentType="application/vnd.openxmlformats-officedocument.presentationml.slide+xml"/>
  <Override PartName="/ppt/slideMasters/slideMaster639.xml" ContentType="application/vnd.openxmlformats-officedocument.presentationml.slideMaster+xml"/>
  <Override PartName="/ppt/slides/slide639.xml" ContentType="application/vnd.openxmlformats-officedocument.presentationml.slide+xml"/>
  <Override PartName="/ppt/slideMasters/slideMaster640.xml" ContentType="application/vnd.openxmlformats-officedocument.presentationml.slideMaster+xml"/>
  <Override PartName="/ppt/slides/slide640.xml" ContentType="application/vnd.openxmlformats-officedocument.presentationml.slide+xml"/>
  <Override PartName="/ppt/slideMasters/slideMaster641.xml" ContentType="application/vnd.openxmlformats-officedocument.presentationml.slideMaster+xml"/>
  <Override PartName="/ppt/slides/slide641.xml" ContentType="application/vnd.openxmlformats-officedocument.presentationml.slide+xml"/>
  <Override PartName="/ppt/slideMasters/slideMaster642.xml" ContentType="application/vnd.openxmlformats-officedocument.presentationml.slideMaster+xml"/>
  <Override PartName="/ppt/slides/slide642.xml" ContentType="application/vnd.openxmlformats-officedocument.presentationml.slide+xml"/>
  <Override PartName="/ppt/slideMasters/slideMaster643.xml" ContentType="application/vnd.openxmlformats-officedocument.presentationml.slideMaster+xml"/>
  <Override PartName="/ppt/slides/slide643.xml" ContentType="application/vnd.openxmlformats-officedocument.presentationml.slide+xml"/>
  <Override PartName="/ppt/slideMasters/slideMaster644.xml" ContentType="application/vnd.openxmlformats-officedocument.presentationml.slideMaster+xml"/>
  <Override PartName="/ppt/slides/slide644.xml" ContentType="application/vnd.openxmlformats-officedocument.presentationml.slide+xml"/>
  <Override PartName="/ppt/slideMasters/slideMaster645.xml" ContentType="application/vnd.openxmlformats-officedocument.presentationml.slideMaster+xml"/>
  <Override PartName="/ppt/slides/slide645.xml" ContentType="application/vnd.openxmlformats-officedocument.presentationml.slide+xml"/>
  <Override PartName="/ppt/slideMasters/slideMaster646.xml" ContentType="application/vnd.openxmlformats-officedocument.presentationml.slideMaster+xml"/>
  <Override PartName="/ppt/slides/slide646.xml" ContentType="application/vnd.openxmlformats-officedocument.presentationml.slide+xml"/>
  <Override PartName="/ppt/slideMasters/slideMaster647.xml" ContentType="application/vnd.openxmlformats-officedocument.presentationml.slideMaster+xml"/>
  <Override PartName="/ppt/slides/slide647.xml" ContentType="application/vnd.openxmlformats-officedocument.presentationml.slide+xml"/>
  <Override PartName="/ppt/slideMasters/slideMaster648.xml" ContentType="application/vnd.openxmlformats-officedocument.presentationml.slideMaster+xml"/>
  <Override PartName="/ppt/slides/slide648.xml" ContentType="application/vnd.openxmlformats-officedocument.presentationml.slide+xml"/>
  <Override PartName="/ppt/slideMasters/slideMaster649.xml" ContentType="application/vnd.openxmlformats-officedocument.presentationml.slideMaster+xml"/>
  <Override PartName="/ppt/slides/slide649.xml" ContentType="application/vnd.openxmlformats-officedocument.presentationml.slide+xml"/>
  <Override PartName="/ppt/slideMasters/slideMaster650.xml" ContentType="application/vnd.openxmlformats-officedocument.presentationml.slideMaster+xml"/>
  <Override PartName="/ppt/slides/slide650.xml" ContentType="application/vnd.openxmlformats-officedocument.presentationml.slide+xml"/>
  <Override PartName="/ppt/slideMasters/slideMaster651.xml" ContentType="application/vnd.openxmlformats-officedocument.presentationml.slideMaster+xml"/>
  <Override PartName="/ppt/slides/slide651.xml" ContentType="application/vnd.openxmlformats-officedocument.presentationml.slide+xml"/>
  <Override PartName="/ppt/slideMasters/slideMaster652.xml" ContentType="application/vnd.openxmlformats-officedocument.presentationml.slideMaster+xml"/>
  <Override PartName="/ppt/slides/slide652.xml" ContentType="application/vnd.openxmlformats-officedocument.presentationml.slide+xml"/>
  <Override PartName="/ppt/slideMasters/slideMaster653.xml" ContentType="application/vnd.openxmlformats-officedocument.presentationml.slideMaster+xml"/>
  <Override PartName="/ppt/slides/slide653.xml" ContentType="application/vnd.openxmlformats-officedocument.presentationml.slide+xml"/>
  <Override PartName="/ppt/slideMasters/slideMaster654.xml" ContentType="application/vnd.openxmlformats-officedocument.presentationml.slideMaster+xml"/>
  <Override PartName="/ppt/slides/slide654.xml" ContentType="application/vnd.openxmlformats-officedocument.presentationml.slide+xml"/>
  <Override PartName="/ppt/slideMasters/slideMaster655.xml" ContentType="application/vnd.openxmlformats-officedocument.presentationml.slideMaster+xml"/>
  <Override PartName="/ppt/slides/slide655.xml" ContentType="application/vnd.openxmlformats-officedocument.presentationml.slide+xml"/>
  <Override PartName="/ppt/slideMasters/slideMaster656.xml" ContentType="application/vnd.openxmlformats-officedocument.presentationml.slideMaster+xml"/>
  <Override PartName="/ppt/slides/slide656.xml" ContentType="application/vnd.openxmlformats-officedocument.presentationml.slide+xml"/>
  <Override PartName="/ppt/slideMasters/slideMaster657.xml" ContentType="application/vnd.openxmlformats-officedocument.presentationml.slideMaster+xml"/>
  <Override PartName="/ppt/slides/slide657.xml" ContentType="application/vnd.openxmlformats-officedocument.presentationml.slide+xml"/>
  <Override PartName="/ppt/slideMasters/slideMaster658.xml" ContentType="application/vnd.openxmlformats-officedocument.presentationml.slideMaster+xml"/>
  <Override PartName="/ppt/slides/slide658.xml" ContentType="application/vnd.openxmlformats-officedocument.presentationml.slide+xml"/>
  <Override PartName="/ppt/slideMasters/slideMaster659.xml" ContentType="application/vnd.openxmlformats-officedocument.presentationml.slideMaster+xml"/>
  <Override PartName="/ppt/slides/slide659.xml" ContentType="application/vnd.openxmlformats-officedocument.presentationml.slide+xml"/>
  <Override PartName="/ppt/slideMasters/slideMaster660.xml" ContentType="application/vnd.openxmlformats-officedocument.presentationml.slideMaster+xml"/>
  <Override PartName="/ppt/slides/slide660.xml" ContentType="application/vnd.openxmlformats-officedocument.presentationml.slide+xml"/>
  <Override PartName="/ppt/slideMasters/slideMaster661.xml" ContentType="application/vnd.openxmlformats-officedocument.presentationml.slideMaster+xml"/>
  <Override PartName="/ppt/slides/slide661.xml" ContentType="application/vnd.openxmlformats-officedocument.presentationml.slide+xml"/>
  <Override PartName="/ppt/slideMasters/slideMaster662.xml" ContentType="application/vnd.openxmlformats-officedocument.presentationml.slideMaster+xml"/>
  <Override PartName="/ppt/slides/slide662.xml" ContentType="application/vnd.openxmlformats-officedocument.presentationml.slide+xml"/>
  <Override PartName="/ppt/slideMasters/slideMaster663.xml" ContentType="application/vnd.openxmlformats-officedocument.presentationml.slideMaster+xml"/>
  <Override PartName="/ppt/slides/slide663.xml" ContentType="application/vnd.openxmlformats-officedocument.presentationml.slide+xml"/>
  <Override PartName="/ppt/slideMasters/slideMaster664.xml" ContentType="application/vnd.openxmlformats-officedocument.presentationml.slideMaster+xml"/>
  <Override PartName="/ppt/slides/slide664.xml" ContentType="application/vnd.openxmlformats-officedocument.presentationml.slide+xml"/>
  <Override PartName="/ppt/slideMasters/slideMaster665.xml" ContentType="application/vnd.openxmlformats-officedocument.presentationml.slideMaster+xml"/>
  <Override PartName="/ppt/slides/slide665.xml" ContentType="application/vnd.openxmlformats-officedocument.presentationml.slide+xml"/>
  <Override PartName="/ppt/slideMasters/slideMaster666.xml" ContentType="application/vnd.openxmlformats-officedocument.presentationml.slideMaster+xml"/>
  <Override PartName="/ppt/slides/slide666.xml" ContentType="application/vnd.openxmlformats-officedocument.presentationml.slide+xml"/>
  <Override PartName="/ppt/slideMasters/slideMaster667.xml" ContentType="application/vnd.openxmlformats-officedocument.presentationml.slideMaster+xml"/>
  <Override PartName="/ppt/slides/slide667.xml" ContentType="application/vnd.openxmlformats-officedocument.presentationml.slide+xml"/>
  <Override PartName="/ppt/slideMasters/slideMaster668.xml" ContentType="application/vnd.openxmlformats-officedocument.presentationml.slideMaster+xml"/>
  <Override PartName="/ppt/slides/slide668.xml" ContentType="application/vnd.openxmlformats-officedocument.presentationml.slide+xml"/>
  <Override PartName="/ppt/slideMasters/slideMaster669.xml" ContentType="application/vnd.openxmlformats-officedocument.presentationml.slideMaster+xml"/>
  <Override PartName="/ppt/slides/slide669.xml" ContentType="application/vnd.openxmlformats-officedocument.presentationml.slide+xml"/>
  <Override PartName="/ppt/slideMasters/slideMaster670.xml" ContentType="application/vnd.openxmlformats-officedocument.presentationml.slideMaster+xml"/>
  <Override PartName="/ppt/slides/slide670.xml" ContentType="application/vnd.openxmlformats-officedocument.presentationml.slide+xml"/>
  <Override PartName="/ppt/slideMasters/slideMaster671.xml" ContentType="application/vnd.openxmlformats-officedocument.presentationml.slideMaster+xml"/>
  <Override PartName="/ppt/slides/slide671.xml" ContentType="application/vnd.openxmlformats-officedocument.presentationml.slide+xml"/>
  <Override PartName="/ppt/slideMasters/slideMaster672.xml" ContentType="application/vnd.openxmlformats-officedocument.presentationml.slideMaster+xml"/>
  <Override PartName="/ppt/slides/slide672.xml" ContentType="application/vnd.openxmlformats-officedocument.presentationml.slide+xml"/>
  <Override PartName="/ppt/slideMasters/slideMaster673.xml" ContentType="application/vnd.openxmlformats-officedocument.presentationml.slideMaster+xml"/>
  <Override PartName="/ppt/slides/slide673.xml" ContentType="application/vnd.openxmlformats-officedocument.presentationml.slide+xml"/>
  <Override PartName="/ppt/slideMasters/slideMaster674.xml" ContentType="application/vnd.openxmlformats-officedocument.presentationml.slideMaster+xml"/>
  <Override PartName="/ppt/slides/slide674.xml" ContentType="application/vnd.openxmlformats-officedocument.presentationml.slide+xml"/>
  <Override PartName="/ppt/slideMasters/slideMaster675.xml" ContentType="application/vnd.openxmlformats-officedocument.presentationml.slideMaster+xml"/>
  <Override PartName="/ppt/slides/slide675.xml" ContentType="application/vnd.openxmlformats-officedocument.presentationml.slide+xml"/>
  <Override PartName="/ppt/slideMasters/slideMaster676.xml" ContentType="application/vnd.openxmlformats-officedocument.presentationml.slideMaster+xml"/>
  <Override PartName="/ppt/slides/slide676.xml" ContentType="application/vnd.openxmlformats-officedocument.presentationml.slide+xml"/>
  <Override PartName="/ppt/slideMasters/slideMaster677.xml" ContentType="application/vnd.openxmlformats-officedocument.presentationml.slideMaster+xml"/>
  <Override PartName="/ppt/slides/slide677.xml" ContentType="application/vnd.openxmlformats-officedocument.presentationml.slide+xml"/>
  <Override PartName="/ppt/slideMasters/slideMaster678.xml" ContentType="application/vnd.openxmlformats-officedocument.presentationml.slideMaster+xml"/>
  <Override PartName="/ppt/slides/slide678.xml" ContentType="application/vnd.openxmlformats-officedocument.presentationml.slide+xml"/>
  <Override PartName="/ppt/slideMasters/slideMaster679.xml" ContentType="application/vnd.openxmlformats-officedocument.presentationml.slideMaster+xml"/>
  <Override PartName="/ppt/slides/slide679.xml" ContentType="application/vnd.openxmlformats-officedocument.presentationml.slide+xml"/>
  <Override PartName="/ppt/slideMasters/slideMaster680.xml" ContentType="application/vnd.openxmlformats-officedocument.presentationml.slideMaster+xml"/>
  <Override PartName="/ppt/slides/slide680.xml" ContentType="application/vnd.openxmlformats-officedocument.presentationml.slide+xml"/>
  <Override PartName="/ppt/slideMasters/slideMaster681.xml" ContentType="application/vnd.openxmlformats-officedocument.presentationml.slideMaster+xml"/>
  <Override PartName="/ppt/slides/slide681.xml" ContentType="application/vnd.openxmlformats-officedocument.presentationml.slide+xml"/>
  <Override PartName="/ppt/slideMasters/slideMaster682.xml" ContentType="application/vnd.openxmlformats-officedocument.presentationml.slideMaster+xml"/>
  <Override PartName="/ppt/slides/slide682.xml" ContentType="application/vnd.openxmlformats-officedocument.presentationml.slide+xml"/>
  <Override PartName="/ppt/slideMasters/slideMaster683.xml" ContentType="application/vnd.openxmlformats-officedocument.presentationml.slideMaster+xml"/>
  <Override PartName="/ppt/slides/slide683.xml" ContentType="application/vnd.openxmlformats-officedocument.presentationml.slide+xml"/>
  <Override PartName="/ppt/slideMasters/slideMaster684.xml" ContentType="application/vnd.openxmlformats-officedocument.presentationml.slideMaster+xml"/>
  <Override PartName="/ppt/slides/slide684.xml" ContentType="application/vnd.openxmlformats-officedocument.presentationml.slide+xml"/>
  <Override PartName="/ppt/slideMasters/slideMaster685.xml" ContentType="application/vnd.openxmlformats-officedocument.presentationml.slideMaster+xml"/>
  <Override PartName="/ppt/slides/slide685.xml" ContentType="application/vnd.openxmlformats-officedocument.presentationml.slide+xml"/>
  <Override PartName="/ppt/slideMasters/slideMaster686.xml" ContentType="application/vnd.openxmlformats-officedocument.presentationml.slideMaster+xml"/>
  <Override PartName="/ppt/slides/slide686.xml" ContentType="application/vnd.openxmlformats-officedocument.presentationml.slide+xml"/>
  <Override PartName="/ppt/slideMasters/slideMaster687.xml" ContentType="application/vnd.openxmlformats-officedocument.presentationml.slideMaster+xml"/>
  <Override PartName="/ppt/slides/slide687.xml" ContentType="application/vnd.openxmlformats-officedocument.presentationml.slide+xml"/>
  <Override PartName="/ppt/slideMasters/slideMaster688.xml" ContentType="application/vnd.openxmlformats-officedocument.presentationml.slideMaster+xml"/>
  <Override PartName="/ppt/slides/slide688.xml" ContentType="application/vnd.openxmlformats-officedocument.presentationml.slide+xml"/>
  <Override PartName="/ppt/slideMasters/slideMaster689.xml" ContentType="application/vnd.openxmlformats-officedocument.presentationml.slideMaster+xml"/>
  <Override PartName="/ppt/slides/slide689.xml" ContentType="application/vnd.openxmlformats-officedocument.presentationml.slide+xml"/>
  <Override PartName="/ppt/slideMasters/slideMaster690.xml" ContentType="application/vnd.openxmlformats-officedocument.presentationml.slideMaster+xml"/>
  <Override PartName="/ppt/slides/slide690.xml" ContentType="application/vnd.openxmlformats-officedocument.presentationml.slide+xml"/>
  <Override PartName="/ppt/slideMasters/slideMaster691.xml" ContentType="application/vnd.openxmlformats-officedocument.presentationml.slideMaster+xml"/>
  <Override PartName="/ppt/slides/slide691.xml" ContentType="application/vnd.openxmlformats-officedocument.presentationml.slide+xml"/>
  <Override PartName="/ppt/slideMasters/slideMaster692.xml" ContentType="application/vnd.openxmlformats-officedocument.presentationml.slideMaster+xml"/>
  <Override PartName="/ppt/slides/slide692.xml" ContentType="application/vnd.openxmlformats-officedocument.presentationml.slide+xml"/>
  <Override PartName="/ppt/slideMasters/slideMaster693.xml" ContentType="application/vnd.openxmlformats-officedocument.presentationml.slideMaster+xml"/>
  <Override PartName="/ppt/slides/slide693.xml" ContentType="application/vnd.openxmlformats-officedocument.presentationml.slide+xml"/>
  <Override PartName="/ppt/slideMasters/slideMaster694.xml" ContentType="application/vnd.openxmlformats-officedocument.presentationml.slideMaster+xml"/>
  <Override PartName="/ppt/slides/slide694.xml" ContentType="application/vnd.openxmlformats-officedocument.presentationml.slide+xml"/>
  <Override PartName="/ppt/slideMasters/slideMaster695.xml" ContentType="application/vnd.openxmlformats-officedocument.presentationml.slideMaster+xml"/>
  <Override PartName="/ppt/slides/slide695.xml" ContentType="application/vnd.openxmlformats-officedocument.presentationml.slide+xml"/>
  <Override PartName="/ppt/slideMasters/slideMaster696.xml" ContentType="application/vnd.openxmlformats-officedocument.presentationml.slideMaster+xml"/>
  <Override PartName="/ppt/slides/slide696.xml" ContentType="application/vnd.openxmlformats-officedocument.presentationml.slide+xml"/>
  <Override PartName="/ppt/slideMasters/slideMaster697.xml" ContentType="application/vnd.openxmlformats-officedocument.presentationml.slideMaster+xml"/>
  <Override PartName="/ppt/slides/slide697.xml" ContentType="application/vnd.openxmlformats-officedocument.presentationml.slide+xml"/>
  <Override PartName="/ppt/slideMasters/slideMaster698.xml" ContentType="application/vnd.openxmlformats-officedocument.presentationml.slideMaster+xml"/>
  <Override PartName="/ppt/slides/slide698.xml" ContentType="application/vnd.openxmlformats-officedocument.presentationml.slide+xml"/>
  <Override PartName="/ppt/slideMasters/slideMaster699.xml" ContentType="application/vnd.openxmlformats-officedocument.presentationml.slideMaster+xml"/>
  <Override PartName="/ppt/slides/slide699.xml" ContentType="application/vnd.openxmlformats-officedocument.presentationml.slide+xml"/>
  <Override PartName="/ppt/slideMasters/slideMaster700.xml" ContentType="application/vnd.openxmlformats-officedocument.presentationml.slideMaster+xml"/>
  <Override PartName="/ppt/slides/slide700.xml" ContentType="application/vnd.openxmlformats-officedocument.presentationml.slide+xml"/>
  <Override PartName="/ppt/slideMasters/slideMaster701.xml" ContentType="application/vnd.openxmlformats-officedocument.presentationml.slideMaster+xml"/>
  <Override PartName="/ppt/slides/slide701.xml" ContentType="application/vnd.openxmlformats-officedocument.presentationml.slide+xml"/>
  <Override PartName="/ppt/slideMasters/slideMaster702.xml" ContentType="application/vnd.openxmlformats-officedocument.presentationml.slideMaster+xml"/>
  <Override PartName="/ppt/slides/slide702.xml" ContentType="application/vnd.openxmlformats-officedocument.presentationml.slide+xml"/>
  <Override PartName="/ppt/slideMasters/slideMaster703.xml" ContentType="application/vnd.openxmlformats-officedocument.presentationml.slideMaster+xml"/>
  <Override PartName="/ppt/slides/slide703.xml" ContentType="application/vnd.openxmlformats-officedocument.presentationml.slide+xml"/>
  <Override PartName="/ppt/slideMasters/slideMaster704.xml" ContentType="application/vnd.openxmlformats-officedocument.presentationml.slideMaster+xml"/>
  <Override PartName="/ppt/slides/slide704.xml" ContentType="application/vnd.openxmlformats-officedocument.presentationml.slide+xml"/>
  <Override PartName="/ppt/slideMasters/slideMaster705.xml" ContentType="application/vnd.openxmlformats-officedocument.presentationml.slideMaster+xml"/>
  <Override PartName="/ppt/slides/slide705.xml" ContentType="application/vnd.openxmlformats-officedocument.presentationml.slide+xml"/>
  <Override PartName="/ppt/slideMasters/slideMaster706.xml" ContentType="application/vnd.openxmlformats-officedocument.presentationml.slideMaster+xml"/>
  <Override PartName="/ppt/slides/slide706.xml" ContentType="application/vnd.openxmlformats-officedocument.presentationml.slide+xml"/>
  <Override PartName="/ppt/slideMasters/slideMaster707.xml" ContentType="application/vnd.openxmlformats-officedocument.presentationml.slideMaster+xml"/>
  <Override PartName="/ppt/slides/slide707.xml" ContentType="application/vnd.openxmlformats-officedocument.presentationml.slide+xml"/>
  <Override PartName="/ppt/slideMasters/slideMaster708.xml" ContentType="application/vnd.openxmlformats-officedocument.presentationml.slideMaster+xml"/>
  <Override PartName="/ppt/slides/slide708.xml" ContentType="application/vnd.openxmlformats-officedocument.presentationml.slide+xml"/>
  <Override PartName="/ppt/slideMasters/slideMaster709.xml" ContentType="application/vnd.openxmlformats-officedocument.presentationml.slideMaster+xml"/>
  <Override PartName="/ppt/slides/slide709.xml" ContentType="application/vnd.openxmlformats-officedocument.presentationml.slide+xml"/>
  <Override PartName="/ppt/slideMasters/slideMaster710.xml" ContentType="application/vnd.openxmlformats-officedocument.presentationml.slideMaster+xml"/>
  <Override PartName="/ppt/slides/slide710.xml" ContentType="application/vnd.openxmlformats-officedocument.presentationml.slide+xml"/>
  <Override PartName="/ppt/slideMasters/slideMaster711.xml" ContentType="application/vnd.openxmlformats-officedocument.presentationml.slideMaster+xml"/>
  <Override PartName="/ppt/slides/slide711.xml" ContentType="application/vnd.openxmlformats-officedocument.presentationml.slide+xml"/>
  <Override PartName="/ppt/slideMasters/slideMaster712.xml" ContentType="application/vnd.openxmlformats-officedocument.presentationml.slideMaster+xml"/>
  <Override PartName="/ppt/slides/slide712.xml" ContentType="application/vnd.openxmlformats-officedocument.presentationml.slide+xml"/>
  <Override PartName="/ppt/slideMasters/slideMaster713.xml" ContentType="application/vnd.openxmlformats-officedocument.presentationml.slideMaster+xml"/>
  <Override PartName="/ppt/slides/slide713.xml" ContentType="application/vnd.openxmlformats-officedocument.presentationml.slide+xml"/>
  <Override PartName="/ppt/slideMasters/slideMaster714.xml" ContentType="application/vnd.openxmlformats-officedocument.presentationml.slideMaster+xml"/>
  <Override PartName="/ppt/slides/slide714.xml" ContentType="application/vnd.openxmlformats-officedocument.presentationml.slide+xml"/>
  <Override PartName="/ppt/slideMasters/slideMaster715.xml" ContentType="application/vnd.openxmlformats-officedocument.presentationml.slideMaster+xml"/>
  <Override PartName="/ppt/slides/slide715.xml" ContentType="application/vnd.openxmlformats-officedocument.presentationml.slide+xml"/>
  <Override PartName="/ppt/slideMasters/slideMaster716.xml" ContentType="application/vnd.openxmlformats-officedocument.presentationml.slideMaster+xml"/>
  <Override PartName="/ppt/slides/slide716.xml" ContentType="application/vnd.openxmlformats-officedocument.presentationml.slide+xml"/>
  <Override PartName="/ppt/slideMasters/slideMaster717.xml" ContentType="application/vnd.openxmlformats-officedocument.presentationml.slideMaster+xml"/>
  <Override PartName="/ppt/slides/slide717.xml" ContentType="application/vnd.openxmlformats-officedocument.presentationml.slide+xml"/>
  <Override PartName="/ppt/slideMasters/slideMaster718.xml" ContentType="application/vnd.openxmlformats-officedocument.presentationml.slideMaster+xml"/>
  <Override PartName="/ppt/slides/slide718.xml" ContentType="application/vnd.openxmlformats-officedocument.presentationml.slide+xml"/>
  <Override PartName="/ppt/slideMasters/slideMaster719.xml" ContentType="application/vnd.openxmlformats-officedocument.presentationml.slideMaster+xml"/>
  <Override PartName="/ppt/slides/slide719.xml" ContentType="application/vnd.openxmlformats-officedocument.presentationml.slide+xml"/>
  <Override PartName="/ppt/slideMasters/slideMaster720.xml" ContentType="application/vnd.openxmlformats-officedocument.presentationml.slideMaster+xml"/>
  <Override PartName="/ppt/slides/slide720.xml" ContentType="application/vnd.openxmlformats-officedocument.presentationml.slide+xml"/>
  <Override PartName="/ppt/slideMasters/slideMaster721.xml" ContentType="application/vnd.openxmlformats-officedocument.presentationml.slideMaster+xml"/>
  <Override PartName="/ppt/slides/slide721.xml" ContentType="application/vnd.openxmlformats-officedocument.presentationml.slide+xml"/>
  <Override PartName="/ppt/slideMasters/slideMaster722.xml" ContentType="application/vnd.openxmlformats-officedocument.presentationml.slideMaster+xml"/>
  <Override PartName="/ppt/slides/slide722.xml" ContentType="application/vnd.openxmlformats-officedocument.presentationml.slide+xml"/>
  <Override PartName="/ppt/slideMasters/slideMaster723.xml" ContentType="application/vnd.openxmlformats-officedocument.presentationml.slideMaster+xml"/>
  <Override PartName="/ppt/slides/slide723.xml" ContentType="application/vnd.openxmlformats-officedocument.presentationml.slide+xml"/>
  <Override PartName="/ppt/slideMasters/slideMaster724.xml" ContentType="application/vnd.openxmlformats-officedocument.presentationml.slideMaster+xml"/>
  <Override PartName="/ppt/slides/slide724.xml" ContentType="application/vnd.openxmlformats-officedocument.presentationml.slide+xml"/>
  <Override PartName="/ppt/slideMasters/slideMaster725.xml" ContentType="application/vnd.openxmlformats-officedocument.presentationml.slideMaster+xml"/>
  <Override PartName="/ppt/slides/slide725.xml" ContentType="application/vnd.openxmlformats-officedocument.presentationml.slide+xml"/>
  <Override PartName="/ppt/slideMasters/slideMaster726.xml" ContentType="application/vnd.openxmlformats-officedocument.presentationml.slideMaster+xml"/>
  <Override PartName="/ppt/slides/slide726.xml" ContentType="application/vnd.openxmlformats-officedocument.presentationml.slide+xml"/>
  <Override PartName="/ppt/slideMasters/slideMaster727.xml" ContentType="application/vnd.openxmlformats-officedocument.presentationml.slideMaster+xml"/>
  <Override PartName="/ppt/slides/slide727.xml" ContentType="application/vnd.openxmlformats-officedocument.presentationml.slide+xml"/>
  <Override PartName="/ppt/slideMasters/slideMaster728.xml" ContentType="application/vnd.openxmlformats-officedocument.presentationml.slideMaster+xml"/>
  <Override PartName="/ppt/slides/slide728.xml" ContentType="application/vnd.openxmlformats-officedocument.presentationml.slide+xml"/>
  <Override PartName="/ppt/slideMasters/slideMaster729.xml" ContentType="application/vnd.openxmlformats-officedocument.presentationml.slideMaster+xml"/>
  <Override PartName="/ppt/slides/slide729.xml" ContentType="application/vnd.openxmlformats-officedocument.presentationml.slide+xml"/>
  <Override PartName="/ppt/slideMasters/slideMaster730.xml" ContentType="application/vnd.openxmlformats-officedocument.presentationml.slideMaster+xml"/>
  <Override PartName="/ppt/slides/slide730.xml" ContentType="application/vnd.openxmlformats-officedocument.presentationml.slide+xml"/>
  <Override PartName="/ppt/slideMasters/slideMaster731.xml" ContentType="application/vnd.openxmlformats-officedocument.presentationml.slideMaster+xml"/>
  <Override PartName="/ppt/slides/slide731.xml" ContentType="application/vnd.openxmlformats-officedocument.presentationml.slide+xml"/>
  <Override PartName="/ppt/slideMasters/slideMaster732.xml" ContentType="application/vnd.openxmlformats-officedocument.presentationml.slideMaster+xml"/>
  <Override PartName="/ppt/slides/slide732.xml" ContentType="application/vnd.openxmlformats-officedocument.presentationml.slide+xml"/>
  <Override PartName="/ppt/slideMasters/slideMaster733.xml" ContentType="application/vnd.openxmlformats-officedocument.presentationml.slideMaster+xml"/>
  <Override PartName="/ppt/slides/slide733.xml" ContentType="application/vnd.openxmlformats-officedocument.presentationml.slide+xml"/>
  <Override PartName="/ppt/slideMasters/slideMaster734.xml" ContentType="application/vnd.openxmlformats-officedocument.presentationml.slideMaster+xml"/>
  <Override PartName="/ppt/slides/slide734.xml" ContentType="application/vnd.openxmlformats-officedocument.presentationml.slide+xml"/>
  <Override PartName="/ppt/slideMasters/slideMaster735.xml" ContentType="application/vnd.openxmlformats-officedocument.presentationml.slideMaster+xml"/>
  <Override PartName="/ppt/slides/slide735.xml" ContentType="application/vnd.openxmlformats-officedocument.presentationml.slide+xml"/>
  <Override PartName="/ppt/slideMasters/slideMaster736.xml" ContentType="application/vnd.openxmlformats-officedocument.presentationml.slideMaster+xml"/>
  <Override PartName="/ppt/slides/slide736.xml" ContentType="application/vnd.openxmlformats-officedocument.presentationml.slide+xml"/>
  <Override PartName="/ppt/slideMasters/slideMaster737.xml" ContentType="application/vnd.openxmlformats-officedocument.presentationml.slideMaster+xml"/>
  <Override PartName="/ppt/slides/slide737.xml" ContentType="application/vnd.openxmlformats-officedocument.presentationml.slide+xml"/>
  <Override PartName="/ppt/slideMasters/slideMaster738.xml" ContentType="application/vnd.openxmlformats-officedocument.presentationml.slideMaster+xml"/>
  <Override PartName="/ppt/slides/slide738.xml" ContentType="application/vnd.openxmlformats-officedocument.presentationml.slide+xml"/>
  <Override PartName="/ppt/slideMasters/slideMaster739.xml" ContentType="application/vnd.openxmlformats-officedocument.presentationml.slideMaster+xml"/>
  <Override PartName="/ppt/slides/slide739.xml" ContentType="application/vnd.openxmlformats-officedocument.presentationml.slide+xml"/>
  <Override PartName="/ppt/slideMasters/slideMaster740.xml" ContentType="application/vnd.openxmlformats-officedocument.presentationml.slideMaster+xml"/>
  <Override PartName="/ppt/slides/slide740.xml" ContentType="application/vnd.openxmlformats-officedocument.presentationml.slide+xml"/>
  <Override PartName="/ppt/slideMasters/slideMaster741.xml" ContentType="application/vnd.openxmlformats-officedocument.presentationml.slideMaster+xml"/>
  <Override PartName="/ppt/slides/slide741.xml" ContentType="application/vnd.openxmlformats-officedocument.presentationml.slide+xml"/>
  <Override PartName="/ppt/slideMasters/slideMaster742.xml" ContentType="application/vnd.openxmlformats-officedocument.presentationml.slideMaster+xml"/>
  <Override PartName="/ppt/slides/slide742.xml" ContentType="application/vnd.openxmlformats-officedocument.presentationml.slide+xml"/>
  <Override PartName="/ppt/slideMasters/slideMaster743.xml" ContentType="application/vnd.openxmlformats-officedocument.presentationml.slideMaster+xml"/>
  <Override PartName="/ppt/slides/slide743.xml" ContentType="application/vnd.openxmlformats-officedocument.presentationml.slide+xml"/>
  <Override PartName="/ppt/slideMasters/slideMaster744.xml" ContentType="application/vnd.openxmlformats-officedocument.presentationml.slideMaster+xml"/>
  <Override PartName="/ppt/slides/slide744.xml" ContentType="application/vnd.openxmlformats-officedocument.presentationml.slide+xml"/>
  <Override PartName="/ppt/slideMasters/slideMaster745.xml" ContentType="application/vnd.openxmlformats-officedocument.presentationml.slideMaster+xml"/>
  <Override PartName="/ppt/slides/slide745.xml" ContentType="application/vnd.openxmlformats-officedocument.presentationml.slide+xml"/>
  <Override PartName="/ppt/slideMasters/slideMaster746.xml" ContentType="application/vnd.openxmlformats-officedocument.presentationml.slideMaster+xml"/>
  <Override PartName="/ppt/slides/slide746.xml" ContentType="application/vnd.openxmlformats-officedocument.presentationml.slide+xml"/>
  <Override PartName="/ppt/slideMasters/slideMaster747.xml" ContentType="application/vnd.openxmlformats-officedocument.presentationml.slideMaster+xml"/>
  <Override PartName="/ppt/slides/slide747.xml" ContentType="application/vnd.openxmlformats-officedocument.presentationml.slide+xml"/>
  <Override PartName="/ppt/slideMasters/slideMaster748.xml" ContentType="application/vnd.openxmlformats-officedocument.presentationml.slideMaster+xml"/>
  <Override PartName="/ppt/slides/slide748.xml" ContentType="application/vnd.openxmlformats-officedocument.presentationml.slide+xml"/>
  <Override PartName="/ppt/slideMasters/slideMaster749.xml" ContentType="application/vnd.openxmlformats-officedocument.presentationml.slideMaster+xml"/>
  <Override PartName="/ppt/slides/slide749.xml" ContentType="application/vnd.openxmlformats-officedocument.presentationml.slide+xml"/>
  <Override PartName="/ppt/slideMasters/slideMaster750.xml" ContentType="application/vnd.openxmlformats-officedocument.presentationml.slideMaster+xml"/>
  <Override PartName="/ppt/slides/slide750.xml" ContentType="application/vnd.openxmlformats-officedocument.presentationml.slide+xml"/>
  <Override PartName="/ppt/slideMasters/slideMaster751.xml" ContentType="application/vnd.openxmlformats-officedocument.presentationml.slideMaster+xml"/>
  <Override PartName="/ppt/slides/slide751.xml" ContentType="application/vnd.openxmlformats-officedocument.presentationml.slide+xml"/>
  <Override PartName="/ppt/slideMasters/slideMaster752.xml" ContentType="application/vnd.openxmlformats-officedocument.presentationml.slideMaster+xml"/>
  <Override PartName="/ppt/slides/slide752.xml" ContentType="application/vnd.openxmlformats-officedocument.presentationml.slide+xml"/>
  <Override PartName="/ppt/slideMasters/slideMaster753.xml" ContentType="application/vnd.openxmlformats-officedocument.presentationml.slideMaster+xml"/>
  <Override PartName="/ppt/slides/slide753.xml" ContentType="application/vnd.openxmlformats-officedocument.presentationml.slide+xml"/>
  <Override PartName="/ppt/slideMasters/slideMaster754.xml" ContentType="application/vnd.openxmlformats-officedocument.presentationml.slideMaster+xml"/>
  <Override PartName="/ppt/slides/slide754.xml" ContentType="application/vnd.openxmlformats-officedocument.presentationml.slide+xml"/>
  <Override PartName="/ppt/slideMasters/slideMaster755.xml" ContentType="application/vnd.openxmlformats-officedocument.presentationml.slideMaster+xml"/>
  <Override PartName="/ppt/slides/slide755.xml" ContentType="application/vnd.openxmlformats-officedocument.presentationml.slide+xml"/>
  <Override PartName="/ppt/slideMasters/slideMaster756.xml" ContentType="application/vnd.openxmlformats-officedocument.presentationml.slideMaster+xml"/>
  <Override PartName="/ppt/slides/slide756.xml" ContentType="application/vnd.openxmlformats-officedocument.presentationml.slide+xml"/>
  <Override PartName="/ppt/slideMasters/slideMaster757.xml" ContentType="application/vnd.openxmlformats-officedocument.presentationml.slideMaster+xml"/>
  <Override PartName="/ppt/slides/slide757.xml" ContentType="application/vnd.openxmlformats-officedocument.presentationml.slide+xml"/>
  <Override PartName="/ppt/slideMasters/slideMaster758.xml" ContentType="application/vnd.openxmlformats-officedocument.presentationml.slideMaster+xml"/>
  <Override PartName="/ppt/slides/slide758.xml" ContentType="application/vnd.openxmlformats-officedocument.presentationml.slide+xml"/>
  <Override PartName="/ppt/slideMasters/slideMaster759.xml" ContentType="application/vnd.openxmlformats-officedocument.presentationml.slideMaster+xml"/>
  <Override PartName="/ppt/slides/slide759.xml" ContentType="application/vnd.openxmlformats-officedocument.presentationml.slide+xml"/>
  <Override PartName="/ppt/slideMasters/slideMaster760.xml" ContentType="application/vnd.openxmlformats-officedocument.presentationml.slideMaster+xml"/>
  <Override PartName="/ppt/slides/slide760.xml" ContentType="application/vnd.openxmlformats-officedocument.presentationml.slide+xml"/>
  <Override PartName="/ppt/slideMasters/slideMaster761.xml" ContentType="application/vnd.openxmlformats-officedocument.presentationml.slideMaster+xml"/>
  <Override PartName="/ppt/slides/slide761.xml" ContentType="application/vnd.openxmlformats-officedocument.presentationml.slide+xml"/>
  <Override PartName="/ppt/slideMasters/slideMaster762.xml" ContentType="application/vnd.openxmlformats-officedocument.presentationml.slideMaster+xml"/>
  <Override PartName="/ppt/slides/slide762.xml" ContentType="application/vnd.openxmlformats-officedocument.presentationml.slide+xml"/>
  <Override PartName="/ppt/slideMasters/slideMaster763.xml" ContentType="application/vnd.openxmlformats-officedocument.presentationml.slideMaster+xml"/>
  <Override PartName="/ppt/slides/slide763.xml" ContentType="application/vnd.openxmlformats-officedocument.presentationml.slide+xml"/>
  <Override PartName="/ppt/slideMasters/slideMaster764.xml" ContentType="application/vnd.openxmlformats-officedocument.presentationml.slideMaster+xml"/>
  <Override PartName="/ppt/slides/slide764.xml" ContentType="application/vnd.openxmlformats-officedocument.presentationml.slide+xml"/>
  <Override PartName="/ppt/slideMasters/slideMaster765.xml" ContentType="application/vnd.openxmlformats-officedocument.presentationml.slideMaster+xml"/>
  <Override PartName="/ppt/slides/slide765.xml" ContentType="application/vnd.openxmlformats-officedocument.presentationml.slide+xml"/>
  <Override PartName="/ppt/slideMasters/slideMaster766.xml" ContentType="application/vnd.openxmlformats-officedocument.presentationml.slideMaster+xml"/>
  <Override PartName="/ppt/slides/slide766.xml" ContentType="application/vnd.openxmlformats-officedocument.presentationml.slide+xml"/>
  <Override PartName="/ppt/slideMasters/slideMaster767.xml" ContentType="application/vnd.openxmlformats-officedocument.presentationml.slideMaster+xml"/>
  <Override PartName="/ppt/slides/slide767.xml" ContentType="application/vnd.openxmlformats-officedocument.presentationml.slide+xml"/>
  <Override PartName="/ppt/slideMasters/slideMaster768.xml" ContentType="application/vnd.openxmlformats-officedocument.presentationml.slideMaster+xml"/>
  <Override PartName="/ppt/slides/slide768.xml" ContentType="application/vnd.openxmlformats-officedocument.presentationml.slide+xml"/>
  <Override PartName="/ppt/slideMasters/slideMaster769.xml" ContentType="application/vnd.openxmlformats-officedocument.presentationml.slideMaster+xml"/>
  <Override PartName="/ppt/slides/slide769.xml" ContentType="application/vnd.openxmlformats-officedocument.presentationml.slide+xml"/>
  <Override PartName="/ppt/slideMasters/slideMaster770.xml" ContentType="application/vnd.openxmlformats-officedocument.presentationml.slideMaster+xml"/>
  <Override PartName="/ppt/slides/slide770.xml" ContentType="application/vnd.openxmlformats-officedocument.presentationml.slide+xml"/>
  <Override PartName="/ppt/slideMasters/slideMaster771.xml" ContentType="application/vnd.openxmlformats-officedocument.presentationml.slideMaster+xml"/>
  <Override PartName="/ppt/slides/slide771.xml" ContentType="application/vnd.openxmlformats-officedocument.presentationml.slide+xml"/>
  <Override PartName="/ppt/slideMasters/slideMaster772.xml" ContentType="application/vnd.openxmlformats-officedocument.presentationml.slideMaster+xml"/>
  <Override PartName="/ppt/slides/slide772.xml" ContentType="application/vnd.openxmlformats-officedocument.presentationml.slide+xml"/>
  <Override PartName="/ppt/slideMasters/slideMaster773.xml" ContentType="application/vnd.openxmlformats-officedocument.presentationml.slideMaster+xml"/>
  <Override PartName="/ppt/slides/slide773.xml" ContentType="application/vnd.openxmlformats-officedocument.presentationml.slide+xml"/>
  <Override PartName="/ppt/slideMasters/slideMaster774.xml" ContentType="application/vnd.openxmlformats-officedocument.presentationml.slideMaster+xml"/>
  <Override PartName="/ppt/slides/slide774.xml" ContentType="application/vnd.openxmlformats-officedocument.presentationml.slide+xml"/>
  <Override PartName="/ppt/slideMasters/slideMaster775.xml" ContentType="application/vnd.openxmlformats-officedocument.presentationml.slideMaster+xml"/>
  <Override PartName="/ppt/slides/slide775.xml" ContentType="application/vnd.openxmlformats-officedocument.presentationml.slide+xml"/>
  <Override PartName="/ppt/slideMasters/slideMaster776.xml" ContentType="application/vnd.openxmlformats-officedocument.presentationml.slideMaster+xml"/>
  <Override PartName="/ppt/slides/slide776.xml" ContentType="application/vnd.openxmlformats-officedocument.presentationml.slide+xml"/>
  <Override PartName="/ppt/slideMasters/slideMaster777.xml" ContentType="application/vnd.openxmlformats-officedocument.presentationml.slideMaster+xml"/>
  <Override PartName="/ppt/slides/slide777.xml" ContentType="application/vnd.openxmlformats-officedocument.presentationml.slide+xml"/>
  <Override PartName="/ppt/slideMasters/slideMaster778.xml" ContentType="application/vnd.openxmlformats-officedocument.presentationml.slideMaster+xml"/>
  <Override PartName="/ppt/slides/slide778.xml" ContentType="application/vnd.openxmlformats-officedocument.presentationml.slide+xml"/>
  <Override PartName="/ppt/slideMasters/slideMaster779.xml" ContentType="application/vnd.openxmlformats-officedocument.presentationml.slideMaster+xml"/>
  <Override PartName="/ppt/slides/slide779.xml" ContentType="application/vnd.openxmlformats-officedocument.presentationml.slide+xml"/>
  <Override PartName="/ppt/slideMasters/slideMaster780.xml" ContentType="application/vnd.openxmlformats-officedocument.presentationml.slideMaster+xml"/>
  <Override PartName="/ppt/slides/slide780.xml" ContentType="application/vnd.openxmlformats-officedocument.presentationml.slide+xml"/>
  <Override PartName="/ppt/slideMasters/slideMaster781.xml" ContentType="application/vnd.openxmlformats-officedocument.presentationml.slideMaster+xml"/>
  <Override PartName="/ppt/slides/slide781.xml" ContentType="application/vnd.openxmlformats-officedocument.presentationml.slide+xml"/>
  <Override PartName="/ppt/slideMasters/slideMaster782.xml" ContentType="application/vnd.openxmlformats-officedocument.presentationml.slideMaster+xml"/>
  <Override PartName="/ppt/slides/slide782.xml" ContentType="application/vnd.openxmlformats-officedocument.presentationml.slide+xml"/>
  <Override PartName="/ppt/slideMasters/slideMaster783.xml" ContentType="application/vnd.openxmlformats-officedocument.presentationml.slideMaster+xml"/>
  <Override PartName="/ppt/slides/slide783.xml" ContentType="application/vnd.openxmlformats-officedocument.presentationml.slide+xml"/>
  <Override PartName="/ppt/slideMasters/slideMaster784.xml" ContentType="application/vnd.openxmlformats-officedocument.presentationml.slideMaster+xml"/>
  <Override PartName="/ppt/slides/slide784.xml" ContentType="application/vnd.openxmlformats-officedocument.presentationml.slide+xml"/>
  <Override PartName="/ppt/slideMasters/slideMaster785.xml" ContentType="application/vnd.openxmlformats-officedocument.presentationml.slideMaster+xml"/>
  <Override PartName="/ppt/slides/slide785.xml" ContentType="application/vnd.openxmlformats-officedocument.presentationml.slide+xml"/>
  <Override PartName="/ppt/slideMasters/slideMaster786.xml" ContentType="application/vnd.openxmlformats-officedocument.presentationml.slideMaster+xml"/>
  <Override PartName="/ppt/slides/slide786.xml" ContentType="application/vnd.openxmlformats-officedocument.presentationml.slide+xml"/>
  <Override PartName="/ppt/slideMasters/slideMaster787.xml" ContentType="application/vnd.openxmlformats-officedocument.presentationml.slideMaster+xml"/>
  <Override PartName="/ppt/slides/slide787.xml" ContentType="application/vnd.openxmlformats-officedocument.presentationml.slide+xml"/>
  <Override PartName="/ppt/slideMasters/slideMaster788.xml" ContentType="application/vnd.openxmlformats-officedocument.presentationml.slideMaster+xml"/>
  <Override PartName="/ppt/slides/slide788.xml" ContentType="application/vnd.openxmlformats-officedocument.presentationml.slide+xml"/>
  <Override PartName="/ppt/slideMasters/slideMaster789.xml" ContentType="application/vnd.openxmlformats-officedocument.presentationml.slideMaster+xml"/>
  <Override PartName="/ppt/slides/slide789.xml" ContentType="application/vnd.openxmlformats-officedocument.presentationml.slide+xml"/>
  <Override PartName="/ppt/slideMasters/slideMaster790.xml" ContentType="application/vnd.openxmlformats-officedocument.presentationml.slideMaster+xml"/>
  <Override PartName="/ppt/slides/slide790.xml" ContentType="application/vnd.openxmlformats-officedocument.presentationml.slide+xml"/>
  <Override PartName="/ppt/slideMasters/slideMaster791.xml" ContentType="application/vnd.openxmlformats-officedocument.presentationml.slideMaster+xml"/>
  <Override PartName="/ppt/slides/slide791.xml" ContentType="application/vnd.openxmlformats-officedocument.presentationml.slide+xml"/>
  <Override PartName="/ppt/slideMasters/slideMaster792.xml" ContentType="application/vnd.openxmlformats-officedocument.presentationml.slideMaster+xml"/>
  <Override PartName="/ppt/slides/slide792.xml" ContentType="application/vnd.openxmlformats-officedocument.presentationml.slide+xml"/>
  <Override PartName="/ppt/slideMasters/slideMaster793.xml" ContentType="application/vnd.openxmlformats-officedocument.presentationml.slideMaster+xml"/>
  <Override PartName="/ppt/slides/slide793.xml" ContentType="application/vnd.openxmlformats-officedocument.presentationml.slide+xml"/>
  <Override PartName="/ppt/slideMasters/slideMaster794.xml" ContentType="application/vnd.openxmlformats-officedocument.presentationml.slideMaster+xml"/>
  <Override PartName="/ppt/slides/slide794.xml" ContentType="application/vnd.openxmlformats-officedocument.presentationml.slide+xml"/>
  <Override PartName="/ppt/slideMasters/slideMaster795.xml" ContentType="application/vnd.openxmlformats-officedocument.presentationml.slideMaster+xml"/>
  <Override PartName="/ppt/slides/slide795.xml" ContentType="application/vnd.openxmlformats-officedocument.presentationml.slide+xml"/>
  <Override PartName="/ppt/slideMasters/slideMaster796.xml" ContentType="application/vnd.openxmlformats-officedocument.presentationml.slideMaster+xml"/>
  <Override PartName="/ppt/slides/slide796.xml" ContentType="application/vnd.openxmlformats-officedocument.presentationml.slide+xml"/>
  <Override PartName="/ppt/slideMasters/slideMaster797.xml" ContentType="application/vnd.openxmlformats-officedocument.presentationml.slideMaster+xml"/>
  <Override PartName="/ppt/slides/slide797.xml" ContentType="application/vnd.openxmlformats-officedocument.presentationml.slide+xml"/>
  <Override PartName="/ppt/slideMasters/slideMaster798.xml" ContentType="application/vnd.openxmlformats-officedocument.presentationml.slideMaster+xml"/>
  <Override PartName="/ppt/slides/slide798.xml" ContentType="application/vnd.openxmlformats-officedocument.presentationml.slide+xml"/>
  <Override PartName="/ppt/slideMasters/slideMaster799.xml" ContentType="application/vnd.openxmlformats-officedocument.presentationml.slideMaster+xml"/>
  <Override PartName="/ppt/slides/slide799.xml" ContentType="application/vnd.openxmlformats-officedocument.presentationml.slide+xml"/>
  <Override PartName="/ppt/slideMasters/slideMaster800.xml" ContentType="application/vnd.openxmlformats-officedocument.presentationml.slideMaster+xml"/>
  <Override PartName="/ppt/slides/slide800.xml" ContentType="application/vnd.openxmlformats-officedocument.presentationml.slide+xml"/>
  <Override PartName="/ppt/slideMasters/slideMaster801.xml" ContentType="application/vnd.openxmlformats-officedocument.presentationml.slideMaster+xml"/>
  <Override PartName="/ppt/slides/slide801.xml" ContentType="application/vnd.openxmlformats-officedocument.presentationml.slide+xml"/>
  <Override PartName="/ppt/slideMasters/slideMaster802.xml" ContentType="application/vnd.openxmlformats-officedocument.presentationml.slideMaster+xml"/>
  <Override PartName="/ppt/slides/slide802.xml" ContentType="application/vnd.openxmlformats-officedocument.presentationml.slide+xml"/>
  <Override PartName="/ppt/slideMasters/slideMaster803.xml" ContentType="application/vnd.openxmlformats-officedocument.presentationml.slideMaster+xml"/>
  <Override PartName="/ppt/slides/slide803.xml" ContentType="application/vnd.openxmlformats-officedocument.presentationml.slide+xml"/>
  <Override PartName="/ppt/slideMasters/slideMaster804.xml" ContentType="application/vnd.openxmlformats-officedocument.presentationml.slideMaster+xml"/>
  <Override PartName="/ppt/slides/slide804.xml" ContentType="application/vnd.openxmlformats-officedocument.presentationml.slide+xml"/>
  <Override PartName="/ppt/slideMasters/slideMaster805.xml" ContentType="application/vnd.openxmlformats-officedocument.presentationml.slideMaster+xml"/>
  <Override PartName="/ppt/slides/slide805.xml" ContentType="application/vnd.openxmlformats-officedocument.presentationml.slide+xml"/>
  <Override PartName="/ppt/slideMasters/slideMaster806.xml" ContentType="application/vnd.openxmlformats-officedocument.presentationml.slideMaster+xml"/>
  <Override PartName="/ppt/slides/slide806.xml" ContentType="application/vnd.openxmlformats-officedocument.presentationml.slide+xml"/>
  <Override PartName="/ppt/slideMasters/slideMaster807.xml" ContentType="application/vnd.openxmlformats-officedocument.presentationml.slideMaster+xml"/>
  <Override PartName="/ppt/slides/slide807.xml" ContentType="application/vnd.openxmlformats-officedocument.presentationml.slide+xml"/>
  <Override PartName="/ppt/slideMasters/slideMaster808.xml" ContentType="application/vnd.openxmlformats-officedocument.presentationml.slideMaster+xml"/>
  <Override PartName="/ppt/slides/slide808.xml" ContentType="application/vnd.openxmlformats-officedocument.presentationml.slide+xml"/>
  <Override PartName="/ppt/slideMasters/slideMaster809.xml" ContentType="application/vnd.openxmlformats-officedocument.presentationml.slideMaster+xml"/>
  <Override PartName="/ppt/slides/slide809.xml" ContentType="application/vnd.openxmlformats-officedocument.presentationml.slide+xml"/>
  <Override PartName="/ppt/slideMasters/slideMaster810.xml" ContentType="application/vnd.openxmlformats-officedocument.presentationml.slideMaster+xml"/>
  <Override PartName="/ppt/slides/slide810.xml" ContentType="application/vnd.openxmlformats-officedocument.presentationml.slide+xml"/>
  <Override PartName="/ppt/slideMasters/slideMaster811.xml" ContentType="application/vnd.openxmlformats-officedocument.presentationml.slideMaster+xml"/>
  <Override PartName="/ppt/slides/slide811.xml" ContentType="application/vnd.openxmlformats-officedocument.presentationml.slide+xml"/>
  <Override PartName="/ppt/slideMasters/slideMaster812.xml" ContentType="application/vnd.openxmlformats-officedocument.presentationml.slideMaster+xml"/>
  <Override PartName="/ppt/slides/slide812.xml" ContentType="application/vnd.openxmlformats-officedocument.presentationml.slide+xml"/>
  <Override PartName="/ppt/slideMasters/slideMaster813.xml" ContentType="application/vnd.openxmlformats-officedocument.presentationml.slideMaster+xml"/>
  <Override PartName="/ppt/slides/slide813.xml" ContentType="application/vnd.openxmlformats-officedocument.presentationml.slide+xml"/>
  <Override PartName="/ppt/slideMasters/slideMaster814.xml" ContentType="application/vnd.openxmlformats-officedocument.presentationml.slideMaster+xml"/>
  <Override PartName="/ppt/slides/slide814.xml" ContentType="application/vnd.openxmlformats-officedocument.presentationml.slide+xml"/>
  <Override PartName="/ppt/slideMasters/slideMaster815.xml" ContentType="application/vnd.openxmlformats-officedocument.presentationml.slideMaster+xml"/>
  <Override PartName="/ppt/slides/slide815.xml" ContentType="application/vnd.openxmlformats-officedocument.presentationml.slide+xml"/>
  <Override PartName="/ppt/slideMasters/slideMaster816.xml" ContentType="application/vnd.openxmlformats-officedocument.presentationml.slideMaster+xml"/>
  <Override PartName="/ppt/slides/slide816.xml" ContentType="application/vnd.openxmlformats-officedocument.presentationml.slide+xml"/>
  <Override PartName="/ppt/slideMasters/slideMaster817.xml" ContentType="application/vnd.openxmlformats-officedocument.presentationml.slideMaster+xml"/>
  <Override PartName="/ppt/slides/slide817.xml" ContentType="application/vnd.openxmlformats-officedocument.presentationml.slide+xml"/>
  <Override PartName="/ppt/slideMasters/slideMaster818.xml" ContentType="application/vnd.openxmlformats-officedocument.presentationml.slideMaster+xml"/>
  <Override PartName="/ppt/slides/slide818.xml" ContentType="application/vnd.openxmlformats-officedocument.presentationml.slide+xml"/>
  <Override PartName="/ppt/slideMasters/slideMaster819.xml" ContentType="application/vnd.openxmlformats-officedocument.presentationml.slideMaster+xml"/>
  <Override PartName="/ppt/slides/slide819.xml" ContentType="application/vnd.openxmlformats-officedocument.presentationml.slide+xml"/>
  <Override PartName="/ppt/slideMasters/slideMaster820.xml" ContentType="application/vnd.openxmlformats-officedocument.presentationml.slideMaster+xml"/>
  <Override PartName="/ppt/slides/slide820.xml" ContentType="application/vnd.openxmlformats-officedocument.presentationml.slide+xml"/>
  <Override PartName="/ppt/slideMasters/slideMaster821.xml" ContentType="application/vnd.openxmlformats-officedocument.presentationml.slideMaster+xml"/>
  <Override PartName="/ppt/slides/slide821.xml" ContentType="application/vnd.openxmlformats-officedocument.presentationml.slide+xml"/>
  <Override PartName="/ppt/slideMasters/slideMaster822.xml" ContentType="application/vnd.openxmlformats-officedocument.presentationml.slideMaster+xml"/>
  <Override PartName="/ppt/slides/slide822.xml" ContentType="application/vnd.openxmlformats-officedocument.presentationml.slide+xml"/>
  <Override PartName="/ppt/slideMasters/slideMaster823.xml" ContentType="application/vnd.openxmlformats-officedocument.presentationml.slideMaster+xml"/>
  <Override PartName="/ppt/slides/slide823.xml" ContentType="application/vnd.openxmlformats-officedocument.presentationml.slide+xml"/>
  <Override PartName="/ppt/slideMasters/slideMaster824.xml" ContentType="application/vnd.openxmlformats-officedocument.presentationml.slideMaster+xml"/>
  <Override PartName="/ppt/slides/slide824.xml" ContentType="application/vnd.openxmlformats-officedocument.presentationml.slide+xml"/>
  <Override PartName="/ppt/slideMasters/slideMaster825.xml" ContentType="application/vnd.openxmlformats-officedocument.presentationml.slideMaster+xml"/>
  <Override PartName="/ppt/slides/slide825.xml" ContentType="application/vnd.openxmlformats-officedocument.presentationml.slide+xml"/>
  <Override PartName="/ppt/slideMasters/slideMaster826.xml" ContentType="application/vnd.openxmlformats-officedocument.presentationml.slideMaster+xml"/>
  <Override PartName="/ppt/slides/slide826.xml" ContentType="application/vnd.openxmlformats-officedocument.presentationml.slide+xml"/>
  <Override PartName="/ppt/slideMasters/slideMaster827.xml" ContentType="application/vnd.openxmlformats-officedocument.presentationml.slideMaster+xml"/>
  <Override PartName="/ppt/slides/slide827.xml" ContentType="application/vnd.openxmlformats-officedocument.presentationml.slide+xml"/>
  <Override PartName="/ppt/slideMasters/slideMaster828.xml" ContentType="application/vnd.openxmlformats-officedocument.presentationml.slideMaster+xml"/>
  <Override PartName="/ppt/slides/slide828.xml" ContentType="application/vnd.openxmlformats-officedocument.presentationml.slide+xml"/>
  <Override PartName="/ppt/slideMasters/slideMaster829.xml" ContentType="application/vnd.openxmlformats-officedocument.presentationml.slideMaster+xml"/>
  <Override PartName="/ppt/slides/slide829.xml" ContentType="application/vnd.openxmlformats-officedocument.presentationml.slide+xml"/>
  <Override PartName="/ppt/slideMasters/slideMaster830.xml" ContentType="application/vnd.openxmlformats-officedocument.presentationml.slideMaster+xml"/>
  <Override PartName="/ppt/slides/slide830.xml" ContentType="application/vnd.openxmlformats-officedocument.presentationml.slide+xml"/>
  <Override PartName="/ppt/slideMasters/slideMaster831.xml" ContentType="application/vnd.openxmlformats-officedocument.presentationml.slideMaster+xml"/>
  <Override PartName="/ppt/slides/slide831.xml" ContentType="application/vnd.openxmlformats-officedocument.presentationml.slide+xml"/>
  <Override PartName="/ppt/slideMasters/slideMaster832.xml" ContentType="application/vnd.openxmlformats-officedocument.presentationml.slideMaster+xml"/>
  <Override PartName="/ppt/slides/slide832.xml" ContentType="application/vnd.openxmlformats-officedocument.presentationml.slide+xml"/>
  <Override PartName="/ppt/slideMasters/slideMaster833.xml" ContentType="application/vnd.openxmlformats-officedocument.presentationml.slideMaster+xml"/>
  <Override PartName="/ppt/slides/slide833.xml" ContentType="application/vnd.openxmlformats-officedocument.presentationml.slide+xml"/>
  <Override PartName="/ppt/slideMasters/slideMaster834.xml" ContentType="application/vnd.openxmlformats-officedocument.presentationml.slideMaster+xml"/>
  <Override PartName="/ppt/slides/slide834.xml" ContentType="application/vnd.openxmlformats-officedocument.presentationml.slide+xml"/>
  <Override PartName="/ppt/slideMasters/slideMaster835.xml" ContentType="application/vnd.openxmlformats-officedocument.presentationml.slideMaster+xml"/>
  <Override PartName="/ppt/slides/slide835.xml" ContentType="application/vnd.openxmlformats-officedocument.presentationml.slide+xml"/>
  <Override PartName="/ppt/slideMasters/slideMaster836.xml" ContentType="application/vnd.openxmlformats-officedocument.presentationml.slideMaster+xml"/>
  <Override PartName="/ppt/slides/slide836.xml" ContentType="application/vnd.openxmlformats-officedocument.presentationml.slide+xml"/>
  <Override PartName="/ppt/slideMasters/slideMaster837.xml" ContentType="application/vnd.openxmlformats-officedocument.presentationml.slideMaster+xml"/>
  <Override PartName="/ppt/slides/slide837.xml" ContentType="application/vnd.openxmlformats-officedocument.presentationml.slide+xml"/>
  <Override PartName="/ppt/slideMasters/slideMaster838.xml" ContentType="application/vnd.openxmlformats-officedocument.presentationml.slideMaster+xml"/>
  <Override PartName="/ppt/slides/slide838.xml" ContentType="application/vnd.openxmlformats-officedocument.presentationml.slide+xml"/>
  <Override PartName="/ppt/slideMasters/slideMaster839.xml" ContentType="application/vnd.openxmlformats-officedocument.presentationml.slideMaster+xml"/>
  <Override PartName="/ppt/slides/slide839.xml" ContentType="application/vnd.openxmlformats-officedocument.presentationml.slide+xml"/>
  <Override PartName="/ppt/slideMasters/slideMaster840.xml" ContentType="application/vnd.openxmlformats-officedocument.presentationml.slideMaster+xml"/>
  <Override PartName="/ppt/slides/slide840.xml" ContentType="application/vnd.openxmlformats-officedocument.presentationml.slide+xml"/>
  <Override PartName="/ppt/slideMasters/slideMaster841.xml" ContentType="application/vnd.openxmlformats-officedocument.presentationml.slideMaster+xml"/>
  <Override PartName="/ppt/slides/slide841.xml" ContentType="application/vnd.openxmlformats-officedocument.presentationml.slide+xml"/>
  <Override PartName="/ppt/slideMasters/slideMaster842.xml" ContentType="application/vnd.openxmlformats-officedocument.presentationml.slideMaster+xml"/>
  <Override PartName="/ppt/slides/slide842.xml" ContentType="application/vnd.openxmlformats-officedocument.presentationml.slide+xml"/>
  <Override PartName="/ppt/slideMasters/slideMaster843.xml" ContentType="application/vnd.openxmlformats-officedocument.presentationml.slideMaster+xml"/>
  <Override PartName="/ppt/slides/slide843.xml" ContentType="application/vnd.openxmlformats-officedocument.presentationml.slide+xml"/>
  <Override PartName="/ppt/slideMasters/slideMaster844.xml" ContentType="application/vnd.openxmlformats-officedocument.presentationml.slideMaster+xml"/>
  <Override PartName="/ppt/slides/slide844.xml" ContentType="application/vnd.openxmlformats-officedocument.presentationml.slide+xml"/>
  <Override PartName="/ppt/slideMasters/slideMaster845.xml" ContentType="application/vnd.openxmlformats-officedocument.presentationml.slideMaster+xml"/>
  <Override PartName="/ppt/slides/slide845.xml" ContentType="application/vnd.openxmlformats-officedocument.presentationml.slide+xml"/>
  <Override PartName="/ppt/slideMasters/slideMaster846.xml" ContentType="application/vnd.openxmlformats-officedocument.presentationml.slideMaster+xml"/>
  <Override PartName="/ppt/slides/slide846.xml" ContentType="application/vnd.openxmlformats-officedocument.presentationml.slide+xml"/>
  <Override PartName="/ppt/slideMasters/slideMaster847.xml" ContentType="application/vnd.openxmlformats-officedocument.presentationml.slideMaster+xml"/>
  <Override PartName="/ppt/slides/slide847.xml" ContentType="application/vnd.openxmlformats-officedocument.presentationml.slide+xml"/>
  <Override PartName="/ppt/slideMasters/slideMaster848.xml" ContentType="application/vnd.openxmlformats-officedocument.presentationml.slideMaster+xml"/>
  <Override PartName="/ppt/slides/slide848.xml" ContentType="application/vnd.openxmlformats-officedocument.presentationml.slide+xml"/>
  <Override PartName="/ppt/slideMasters/slideMaster849.xml" ContentType="application/vnd.openxmlformats-officedocument.presentationml.slideMaster+xml"/>
  <Override PartName="/ppt/slides/slide849.xml" ContentType="application/vnd.openxmlformats-officedocument.presentationml.slide+xml"/>
  <Override PartName="/ppt/slideMasters/slideMaster850.xml" ContentType="application/vnd.openxmlformats-officedocument.presentationml.slideMaster+xml"/>
  <Override PartName="/ppt/slides/slide850.xml" ContentType="application/vnd.openxmlformats-officedocument.presentationml.slide+xml"/>
  <Override PartName="/ppt/slideMasters/slideMaster851.xml" ContentType="application/vnd.openxmlformats-officedocument.presentationml.slideMaster+xml"/>
  <Override PartName="/ppt/slides/slide851.xml" ContentType="application/vnd.openxmlformats-officedocument.presentationml.slide+xml"/>
  <Override PartName="/ppt/slideMasters/slideMaster852.xml" ContentType="application/vnd.openxmlformats-officedocument.presentationml.slideMaster+xml"/>
  <Override PartName="/ppt/slides/slide852.xml" ContentType="application/vnd.openxmlformats-officedocument.presentationml.slide+xml"/>
  <Override PartName="/ppt/slideMasters/slideMaster853.xml" ContentType="application/vnd.openxmlformats-officedocument.presentationml.slideMaster+xml"/>
  <Override PartName="/ppt/slides/slide853.xml" ContentType="application/vnd.openxmlformats-officedocument.presentationml.slide+xml"/>
  <Override PartName="/ppt/slideMasters/slideMaster854.xml" ContentType="application/vnd.openxmlformats-officedocument.presentationml.slideMaster+xml"/>
  <Override PartName="/ppt/slides/slide854.xml" ContentType="application/vnd.openxmlformats-officedocument.presentationml.slide+xml"/>
  <Override PartName="/ppt/slideMasters/slideMaster855.xml" ContentType="application/vnd.openxmlformats-officedocument.presentationml.slideMaster+xml"/>
  <Override PartName="/ppt/slides/slide855.xml" ContentType="application/vnd.openxmlformats-officedocument.presentationml.slide+xml"/>
  <Override PartName="/ppt/slideMasters/slideMaster856.xml" ContentType="application/vnd.openxmlformats-officedocument.presentationml.slideMaster+xml"/>
  <Override PartName="/ppt/slides/slide856.xml" ContentType="application/vnd.openxmlformats-officedocument.presentationml.slide+xml"/>
  <Override PartName="/ppt/slideMasters/slideMaster857.xml" ContentType="application/vnd.openxmlformats-officedocument.presentationml.slideMaster+xml"/>
  <Override PartName="/ppt/slides/slide857.xml" ContentType="application/vnd.openxmlformats-officedocument.presentationml.slide+xml"/>
  <Override PartName="/ppt/slideMasters/slideMaster858.xml" ContentType="application/vnd.openxmlformats-officedocument.presentationml.slideMaster+xml"/>
  <Override PartName="/ppt/slides/slide858.xml" ContentType="application/vnd.openxmlformats-officedocument.presentationml.slide+xml"/>
  <Override PartName="/ppt/slideMasters/slideMaster859.xml" ContentType="application/vnd.openxmlformats-officedocument.presentationml.slideMaster+xml"/>
  <Override PartName="/ppt/slides/slide859.xml" ContentType="application/vnd.openxmlformats-officedocument.presentationml.slide+xml"/>
  <Override PartName="/ppt/slideMasters/slideMaster860.xml" ContentType="application/vnd.openxmlformats-officedocument.presentationml.slideMaster+xml"/>
  <Override PartName="/ppt/slides/slide860.xml" ContentType="application/vnd.openxmlformats-officedocument.presentationml.slide+xml"/>
  <Override PartName="/ppt/slideMasters/slideMaster861.xml" ContentType="application/vnd.openxmlformats-officedocument.presentationml.slideMaster+xml"/>
  <Override PartName="/ppt/slides/slide861.xml" ContentType="application/vnd.openxmlformats-officedocument.presentationml.slide+xml"/>
  <Override PartName="/ppt/slideMasters/slideMaster862.xml" ContentType="application/vnd.openxmlformats-officedocument.presentationml.slideMaster+xml"/>
  <Override PartName="/ppt/slides/slide862.xml" ContentType="application/vnd.openxmlformats-officedocument.presentationml.slide+xml"/>
  <Override PartName="/ppt/slideMasters/slideMaster863.xml" ContentType="application/vnd.openxmlformats-officedocument.presentationml.slideMaster+xml"/>
  <Override PartName="/ppt/slides/slide863.xml" ContentType="application/vnd.openxmlformats-officedocument.presentationml.slide+xml"/>
  <Override PartName="/ppt/slideMasters/slideMaster864.xml" ContentType="application/vnd.openxmlformats-officedocument.presentationml.slideMaster+xml"/>
  <Override PartName="/ppt/slides/slide864.xml" ContentType="application/vnd.openxmlformats-officedocument.presentationml.slide+xml"/>
  <Override PartName="/ppt/slideMasters/slideMaster865.xml" ContentType="application/vnd.openxmlformats-officedocument.presentationml.slideMaster+xml"/>
  <Override PartName="/ppt/slides/slide865.xml" ContentType="application/vnd.openxmlformats-officedocument.presentationml.slide+xml"/>
  <Override PartName="/ppt/slideMasters/slideMaster866.xml" ContentType="application/vnd.openxmlformats-officedocument.presentationml.slideMaster+xml"/>
  <Override PartName="/ppt/slides/slide866.xml" ContentType="application/vnd.openxmlformats-officedocument.presentationml.slide+xml"/>
  <Override PartName="/ppt/slideMasters/slideMaster867.xml" ContentType="application/vnd.openxmlformats-officedocument.presentationml.slideMaster+xml"/>
  <Override PartName="/ppt/slides/slide867.xml" ContentType="application/vnd.openxmlformats-officedocument.presentationml.slide+xml"/>
  <Override PartName="/ppt/slideMasters/slideMaster868.xml" ContentType="application/vnd.openxmlformats-officedocument.presentationml.slideMaster+xml"/>
  <Override PartName="/ppt/slides/slide868.xml" ContentType="application/vnd.openxmlformats-officedocument.presentationml.slide+xml"/>
  <Override PartName="/ppt/slideMasters/slideMaster869.xml" ContentType="application/vnd.openxmlformats-officedocument.presentationml.slideMaster+xml"/>
  <Override PartName="/ppt/slides/slide869.xml" ContentType="application/vnd.openxmlformats-officedocument.presentationml.slide+xml"/>
  <Override PartName="/ppt/slideMasters/slideMaster870.xml" ContentType="application/vnd.openxmlformats-officedocument.presentationml.slideMaster+xml"/>
  <Override PartName="/ppt/slides/slide870.xml" ContentType="application/vnd.openxmlformats-officedocument.presentationml.slide+xml"/>
  <Override PartName="/ppt/slideMasters/slideMaster871.xml" ContentType="application/vnd.openxmlformats-officedocument.presentationml.slideMaster+xml"/>
  <Override PartName="/ppt/slides/slide871.xml" ContentType="application/vnd.openxmlformats-officedocument.presentationml.slide+xml"/>
  <Override PartName="/ppt/slideMasters/slideMaster872.xml" ContentType="application/vnd.openxmlformats-officedocument.presentationml.slideMaster+xml"/>
  <Override PartName="/ppt/slides/slide872.xml" ContentType="application/vnd.openxmlformats-officedocument.presentationml.slide+xml"/>
  <Override PartName="/ppt/slideMasters/slideMaster873.xml" ContentType="application/vnd.openxmlformats-officedocument.presentationml.slideMaster+xml"/>
  <Override PartName="/ppt/slides/slide873.xml" ContentType="application/vnd.openxmlformats-officedocument.presentationml.slide+xml"/>
  <Override PartName="/ppt/slideMasters/slideMaster874.xml" ContentType="application/vnd.openxmlformats-officedocument.presentationml.slideMaster+xml"/>
  <Override PartName="/ppt/slides/slide874.xml" ContentType="application/vnd.openxmlformats-officedocument.presentationml.slide+xml"/>
  <Override PartName="/ppt/slideMasters/slideMaster875.xml" ContentType="application/vnd.openxmlformats-officedocument.presentationml.slideMaster+xml"/>
  <Override PartName="/ppt/slides/slide875.xml" ContentType="application/vnd.openxmlformats-officedocument.presentationml.slide+xml"/>
  <Override PartName="/ppt/slideMasters/slideMaster876.xml" ContentType="application/vnd.openxmlformats-officedocument.presentationml.slideMaster+xml"/>
  <Override PartName="/ppt/slides/slide876.xml" ContentType="application/vnd.openxmlformats-officedocument.presentationml.slide+xml"/>
  <Override PartName="/ppt/slideMasters/slideMaster877.xml" ContentType="application/vnd.openxmlformats-officedocument.presentationml.slideMaster+xml"/>
  <Override PartName="/ppt/slides/slide877.xml" ContentType="application/vnd.openxmlformats-officedocument.presentationml.slide+xml"/>
  <Override PartName="/ppt/slideMasters/slideMaster878.xml" ContentType="application/vnd.openxmlformats-officedocument.presentationml.slideMaster+xml"/>
  <Override PartName="/ppt/slides/slide878.xml" ContentType="application/vnd.openxmlformats-officedocument.presentationml.slide+xml"/>
  <Override PartName="/ppt/slideMasters/slideMaster879.xml" ContentType="application/vnd.openxmlformats-officedocument.presentationml.slideMaster+xml"/>
  <Override PartName="/ppt/slides/slide879.xml" ContentType="application/vnd.openxmlformats-officedocument.presentationml.slide+xml"/>
  <Override PartName="/ppt/slideMasters/slideMaster880.xml" ContentType="application/vnd.openxmlformats-officedocument.presentationml.slideMaster+xml"/>
  <Override PartName="/ppt/slides/slide880.xml" ContentType="application/vnd.openxmlformats-officedocument.presentationml.slide+xml"/>
  <Override PartName="/ppt/slideMasters/slideMaster881.xml" ContentType="application/vnd.openxmlformats-officedocument.presentationml.slideMaster+xml"/>
  <Override PartName="/ppt/slides/slide881.xml" ContentType="application/vnd.openxmlformats-officedocument.presentationml.slide+xml"/>
  <Override PartName="/ppt/slideMasters/slideMaster882.xml" ContentType="application/vnd.openxmlformats-officedocument.presentationml.slideMaster+xml"/>
  <Override PartName="/ppt/slides/slide882.xml" ContentType="application/vnd.openxmlformats-officedocument.presentationml.slide+xml"/>
  <Override PartName="/ppt/slideMasters/slideMaster883.xml" ContentType="application/vnd.openxmlformats-officedocument.presentationml.slideMaster+xml"/>
  <Override PartName="/ppt/slides/slide883.xml" ContentType="application/vnd.openxmlformats-officedocument.presentationml.slide+xml"/>
  <Override PartName="/ppt/slideMasters/slideMaster884.xml" ContentType="application/vnd.openxmlformats-officedocument.presentationml.slideMaster+xml"/>
  <Override PartName="/ppt/slides/slide884.xml" ContentType="application/vnd.openxmlformats-officedocument.presentationml.slide+xml"/>
  <Override PartName="/ppt/slideMasters/slideMaster885.xml" ContentType="application/vnd.openxmlformats-officedocument.presentationml.slideMaster+xml"/>
  <Override PartName="/ppt/slides/slide885.xml" ContentType="application/vnd.openxmlformats-officedocument.presentationml.slide+xml"/>
  <Override PartName="/ppt/slideMasters/slideMaster886.xml" ContentType="application/vnd.openxmlformats-officedocument.presentationml.slideMaster+xml"/>
  <Override PartName="/ppt/slides/slide886.xml" ContentType="application/vnd.openxmlformats-officedocument.presentationml.slide+xml"/>
  <Override PartName="/ppt/slideMasters/slideMaster887.xml" ContentType="application/vnd.openxmlformats-officedocument.presentationml.slideMaster+xml"/>
  <Override PartName="/ppt/slides/slide887.xml" ContentType="application/vnd.openxmlformats-officedocument.presentationml.slide+xml"/>
  <Override PartName="/ppt/slideMasters/slideMaster888.xml" ContentType="application/vnd.openxmlformats-officedocument.presentationml.slideMaster+xml"/>
  <Override PartName="/ppt/slides/slide888.xml" ContentType="application/vnd.openxmlformats-officedocument.presentationml.slide+xml"/>
  <Override PartName="/ppt/slideMasters/slideMaster889.xml" ContentType="application/vnd.openxmlformats-officedocument.presentationml.slideMaster+xml"/>
  <Override PartName="/ppt/slides/slide889.xml" ContentType="application/vnd.openxmlformats-officedocument.presentationml.slide+xml"/>
  <Override PartName="/ppt/slideMasters/slideMaster890.xml" ContentType="application/vnd.openxmlformats-officedocument.presentationml.slideMaster+xml"/>
  <Override PartName="/ppt/slides/slide890.xml" ContentType="application/vnd.openxmlformats-officedocument.presentationml.slide+xml"/>
  <Override PartName="/ppt/slideMasters/slideMaster891.xml" ContentType="application/vnd.openxmlformats-officedocument.presentationml.slideMaster+xml"/>
  <Override PartName="/ppt/slides/slide891.xml" ContentType="application/vnd.openxmlformats-officedocument.presentationml.slide+xml"/>
  <Override PartName="/ppt/slideMasters/slideMaster892.xml" ContentType="application/vnd.openxmlformats-officedocument.presentationml.slideMaster+xml"/>
  <Override PartName="/ppt/slides/slide892.xml" ContentType="application/vnd.openxmlformats-officedocument.presentationml.slide+xml"/>
  <Override PartName="/ppt/slideMasters/slideMaster893.xml" ContentType="application/vnd.openxmlformats-officedocument.presentationml.slideMaster+xml"/>
  <Override PartName="/ppt/slides/slide893.xml" ContentType="application/vnd.openxmlformats-officedocument.presentationml.slide+xml"/>
  <Override PartName="/ppt/slideMasters/slideMaster894.xml" ContentType="application/vnd.openxmlformats-officedocument.presentationml.slideMaster+xml"/>
  <Override PartName="/ppt/slides/slide894.xml" ContentType="application/vnd.openxmlformats-officedocument.presentationml.slide+xml"/>
  <Override PartName="/ppt/slideMasters/slideMaster895.xml" ContentType="application/vnd.openxmlformats-officedocument.presentationml.slideMaster+xml"/>
  <Override PartName="/ppt/slides/slide895.xml" ContentType="application/vnd.openxmlformats-officedocument.presentationml.slide+xml"/>
  <Override PartName="/ppt/slideMasters/slideMaster896.xml" ContentType="application/vnd.openxmlformats-officedocument.presentationml.slideMaster+xml"/>
  <Override PartName="/ppt/slides/slide896.xml" ContentType="application/vnd.openxmlformats-officedocument.presentationml.slide+xml"/>
  <Override PartName="/ppt/slideMasters/slideMaster897.xml" ContentType="application/vnd.openxmlformats-officedocument.presentationml.slideMaster+xml"/>
  <Override PartName="/ppt/slides/slide897.xml" ContentType="application/vnd.openxmlformats-officedocument.presentationml.slide+xml"/>
  <Override PartName="/ppt/slideMasters/slideMaster898.xml" ContentType="application/vnd.openxmlformats-officedocument.presentationml.slideMaster+xml"/>
  <Override PartName="/ppt/slides/slide898.xml" ContentType="application/vnd.openxmlformats-officedocument.presentationml.slide+xml"/>
  <Override PartName="/ppt/slideMasters/slideMaster899.xml" ContentType="application/vnd.openxmlformats-officedocument.presentationml.slideMaster+xml"/>
  <Override PartName="/ppt/slides/slide899.xml" ContentType="application/vnd.openxmlformats-officedocument.presentationml.slide+xml"/>
  <Override PartName="/ppt/slideMasters/slideMaster900.xml" ContentType="application/vnd.openxmlformats-officedocument.presentationml.slideMaster+xml"/>
  <Override PartName="/ppt/slides/slide900.xml" ContentType="application/vnd.openxmlformats-officedocument.presentationml.slide+xml"/>
  <Override PartName="/ppt/slideMasters/slideMaster901.xml" ContentType="application/vnd.openxmlformats-officedocument.presentationml.slideMaster+xml"/>
  <Override PartName="/ppt/slides/slide901.xml" ContentType="application/vnd.openxmlformats-officedocument.presentationml.slide+xml"/>
  <Override PartName="/ppt/slideMasters/slideMaster902.xml" ContentType="application/vnd.openxmlformats-officedocument.presentationml.slideMaster+xml"/>
  <Override PartName="/ppt/slides/slide902.xml" ContentType="application/vnd.openxmlformats-officedocument.presentationml.slide+xml"/>
  <Override PartName="/ppt/slideMasters/slideMaster903.xml" ContentType="application/vnd.openxmlformats-officedocument.presentationml.slideMaster+xml"/>
  <Override PartName="/ppt/slides/slide903.xml" ContentType="application/vnd.openxmlformats-officedocument.presentationml.slide+xml"/>
  <Override PartName="/ppt/slideMasters/slideMaster904.xml" ContentType="application/vnd.openxmlformats-officedocument.presentationml.slideMaster+xml"/>
  <Override PartName="/ppt/slides/slide904.xml" ContentType="application/vnd.openxmlformats-officedocument.presentationml.slide+xml"/>
  <Override PartName="/ppt/slideMasters/slideMaster905.xml" ContentType="application/vnd.openxmlformats-officedocument.presentationml.slideMaster+xml"/>
  <Override PartName="/ppt/slides/slide905.xml" ContentType="application/vnd.openxmlformats-officedocument.presentationml.slide+xml"/>
  <Override PartName="/ppt/slideMasters/slideMaster906.xml" ContentType="application/vnd.openxmlformats-officedocument.presentationml.slideMaster+xml"/>
  <Override PartName="/ppt/slides/slide906.xml" ContentType="application/vnd.openxmlformats-officedocument.presentationml.slide+xml"/>
  <Override PartName="/ppt/slideMasters/slideMaster907.xml" ContentType="application/vnd.openxmlformats-officedocument.presentationml.slideMaster+xml"/>
  <Override PartName="/ppt/slides/slide907.xml" ContentType="application/vnd.openxmlformats-officedocument.presentationml.slide+xml"/>
  <Override PartName="/ppt/slideMasters/slideMaster908.xml" ContentType="application/vnd.openxmlformats-officedocument.presentationml.slideMaster+xml"/>
  <Override PartName="/ppt/slides/slide908.xml" ContentType="application/vnd.openxmlformats-officedocument.presentationml.slide+xml"/>
  <Override PartName="/ppt/slideMasters/slideMaster909.xml" ContentType="application/vnd.openxmlformats-officedocument.presentationml.slideMaster+xml"/>
  <Override PartName="/ppt/slides/slide909.xml" ContentType="application/vnd.openxmlformats-officedocument.presentationml.slide+xml"/>
  <Override PartName="/ppt/slideMasters/slideMaster910.xml" ContentType="application/vnd.openxmlformats-officedocument.presentationml.slideMaster+xml"/>
  <Override PartName="/ppt/slides/slide910.xml" ContentType="application/vnd.openxmlformats-officedocument.presentationml.slide+xml"/>
  <Override PartName="/ppt/slideMasters/slideMaster911.xml" ContentType="application/vnd.openxmlformats-officedocument.presentationml.slideMaster+xml"/>
  <Override PartName="/ppt/slides/slide911.xml" ContentType="application/vnd.openxmlformats-officedocument.presentationml.slide+xml"/>
  <Override PartName="/ppt/slideMasters/slideMaster912.xml" ContentType="application/vnd.openxmlformats-officedocument.presentationml.slideMaster+xml"/>
  <Override PartName="/ppt/slides/slide912.xml" ContentType="application/vnd.openxmlformats-officedocument.presentationml.slide+xml"/>
  <Override PartName="/ppt/slideMasters/slideMaster913.xml" ContentType="application/vnd.openxmlformats-officedocument.presentationml.slideMaster+xml"/>
  <Override PartName="/ppt/slides/slide913.xml" ContentType="application/vnd.openxmlformats-officedocument.presentationml.slide+xml"/>
  <Override PartName="/ppt/slideMasters/slideMaster914.xml" ContentType="application/vnd.openxmlformats-officedocument.presentationml.slideMaster+xml"/>
  <Override PartName="/ppt/slides/slide914.xml" ContentType="application/vnd.openxmlformats-officedocument.presentationml.slide+xml"/>
  <Override PartName="/ppt/slideMasters/slideMaster915.xml" ContentType="application/vnd.openxmlformats-officedocument.presentationml.slideMaster+xml"/>
  <Override PartName="/ppt/slides/slide915.xml" ContentType="application/vnd.openxmlformats-officedocument.presentationml.slide+xml"/>
  <Override PartName="/ppt/slideMasters/slideMaster916.xml" ContentType="application/vnd.openxmlformats-officedocument.presentationml.slideMaster+xml"/>
  <Override PartName="/ppt/slides/slide916.xml" ContentType="application/vnd.openxmlformats-officedocument.presentationml.slide+xml"/>
  <Override PartName="/ppt/slideMasters/slideMaster917.xml" ContentType="application/vnd.openxmlformats-officedocument.presentationml.slideMaster+xml"/>
  <Override PartName="/ppt/slides/slide917.xml" ContentType="application/vnd.openxmlformats-officedocument.presentationml.slide+xml"/>
  <Override PartName="/ppt/slideMasters/slideMaster918.xml" ContentType="application/vnd.openxmlformats-officedocument.presentationml.slideMaster+xml"/>
  <Override PartName="/ppt/slides/slide918.xml" ContentType="application/vnd.openxmlformats-officedocument.presentationml.slide+xml"/>
  <Override PartName="/ppt/slideMasters/slideMaster919.xml" ContentType="application/vnd.openxmlformats-officedocument.presentationml.slideMaster+xml"/>
  <Override PartName="/ppt/slides/slide919.xml" ContentType="application/vnd.openxmlformats-officedocument.presentationml.slide+xml"/>
  <Override PartName="/ppt/slideMasters/slideMaster920.xml" ContentType="application/vnd.openxmlformats-officedocument.presentationml.slideMaster+xml"/>
  <Override PartName="/ppt/slides/slide920.xml" ContentType="application/vnd.openxmlformats-officedocument.presentationml.slide+xml"/>
  <Override PartName="/ppt/slideMasters/slideMaster921.xml" ContentType="application/vnd.openxmlformats-officedocument.presentationml.slideMaster+xml"/>
  <Override PartName="/ppt/slides/slide921.xml" ContentType="application/vnd.openxmlformats-officedocument.presentationml.slide+xml"/>
  <Override PartName="/ppt/slideMasters/slideMaster922.xml" ContentType="application/vnd.openxmlformats-officedocument.presentationml.slideMaster+xml"/>
  <Override PartName="/ppt/slides/slide922.xml" ContentType="application/vnd.openxmlformats-officedocument.presentationml.slide+xml"/>
  <Override PartName="/ppt/slideMasters/slideMaster923.xml" ContentType="application/vnd.openxmlformats-officedocument.presentationml.slideMaster+xml"/>
  <Override PartName="/ppt/slides/slide923.xml" ContentType="application/vnd.openxmlformats-officedocument.presentationml.slide+xml"/>
  <Override PartName="/ppt/slideMasters/slideMaster924.xml" ContentType="application/vnd.openxmlformats-officedocument.presentationml.slideMaster+xml"/>
  <Override PartName="/ppt/slides/slide924.xml" ContentType="application/vnd.openxmlformats-officedocument.presentationml.slide+xml"/>
  <Override PartName="/ppt/slideMasters/slideMaster925.xml" ContentType="application/vnd.openxmlformats-officedocument.presentationml.slideMaster+xml"/>
  <Override PartName="/ppt/slides/slide925.xml" ContentType="application/vnd.openxmlformats-officedocument.presentationml.slide+xml"/>
  <Override PartName="/ppt/slideMasters/slideMaster926.xml" ContentType="application/vnd.openxmlformats-officedocument.presentationml.slideMaster+xml"/>
  <Override PartName="/ppt/slides/slide926.xml" ContentType="application/vnd.openxmlformats-officedocument.presentationml.slide+xml"/>
  <Override PartName="/ppt/slideMasters/slideMaster927.xml" ContentType="application/vnd.openxmlformats-officedocument.presentationml.slideMaster+xml"/>
  <Override PartName="/ppt/slides/slide927.xml" ContentType="application/vnd.openxmlformats-officedocument.presentationml.slide+xml"/>
  <Override PartName="/ppt/slideMasters/slideMaster928.xml" ContentType="application/vnd.openxmlformats-officedocument.presentationml.slideMaster+xml"/>
  <Override PartName="/ppt/slides/slide928.xml" ContentType="application/vnd.openxmlformats-officedocument.presentationml.slide+xml"/>
  <Override PartName="/ppt/slideMasters/slideMaster929.xml" ContentType="application/vnd.openxmlformats-officedocument.presentationml.slideMaster+xml"/>
  <Override PartName="/ppt/slides/slide929.xml" ContentType="application/vnd.openxmlformats-officedocument.presentationml.slide+xml"/>
  <Override PartName="/ppt/slideMasters/slideMaster930.xml" ContentType="application/vnd.openxmlformats-officedocument.presentationml.slideMaster+xml"/>
  <Override PartName="/ppt/slides/slide930.xml" ContentType="application/vnd.openxmlformats-officedocument.presentationml.slide+xml"/>
  <Override PartName="/ppt/slideMasters/slideMaster931.xml" ContentType="application/vnd.openxmlformats-officedocument.presentationml.slideMaster+xml"/>
  <Override PartName="/ppt/slides/slide931.xml" ContentType="application/vnd.openxmlformats-officedocument.presentationml.slide+xml"/>
  <Override PartName="/ppt/slideMasters/slideMaster932.xml" ContentType="application/vnd.openxmlformats-officedocument.presentationml.slideMaster+xml"/>
  <Override PartName="/ppt/slides/slide932.xml" ContentType="application/vnd.openxmlformats-officedocument.presentationml.slide+xml"/>
  <Override PartName="/ppt/slideMasters/slideMaster933.xml" ContentType="application/vnd.openxmlformats-officedocument.presentationml.slideMaster+xml"/>
  <Override PartName="/ppt/slides/slide933.xml" ContentType="application/vnd.openxmlformats-officedocument.presentationml.slide+xml"/>
  <Override PartName="/ppt/slideMasters/slideMaster934.xml" ContentType="application/vnd.openxmlformats-officedocument.presentationml.slideMaster+xml"/>
  <Override PartName="/ppt/slides/slide934.xml" ContentType="application/vnd.openxmlformats-officedocument.presentationml.slide+xml"/>
  <Override PartName="/ppt/slideMasters/slideMaster935.xml" ContentType="application/vnd.openxmlformats-officedocument.presentationml.slideMaster+xml"/>
  <Override PartName="/ppt/slides/slide935.xml" ContentType="application/vnd.openxmlformats-officedocument.presentationml.slide+xml"/>
  <Override PartName="/ppt/slideMasters/slideMaster936.xml" ContentType="application/vnd.openxmlformats-officedocument.presentationml.slideMaster+xml"/>
  <Override PartName="/ppt/slides/slide936.xml" ContentType="application/vnd.openxmlformats-officedocument.presentationml.slide+xml"/>
  <Override PartName="/ppt/slideMasters/slideMaster937.xml" ContentType="application/vnd.openxmlformats-officedocument.presentationml.slideMaster+xml"/>
  <Override PartName="/ppt/slides/slide937.xml" ContentType="application/vnd.openxmlformats-officedocument.presentationml.slide+xml"/>
  <Override PartName="/ppt/slideMasters/slideMaster938.xml" ContentType="application/vnd.openxmlformats-officedocument.presentationml.slideMaster+xml"/>
  <Override PartName="/ppt/slides/slide938.xml" ContentType="application/vnd.openxmlformats-officedocument.presentationml.slide+xml"/>
  <Override PartName="/ppt/slideMasters/slideMaster939.xml" ContentType="application/vnd.openxmlformats-officedocument.presentationml.slideMaster+xml"/>
  <Override PartName="/ppt/slides/slide939.xml" ContentType="application/vnd.openxmlformats-officedocument.presentationml.slide+xml"/>
  <Override PartName="/ppt/slideMasters/slideMaster940.xml" ContentType="application/vnd.openxmlformats-officedocument.presentationml.slideMaster+xml"/>
  <Override PartName="/ppt/slides/slide940.xml" ContentType="application/vnd.openxmlformats-officedocument.presentationml.slide+xml"/>
  <Override PartName="/ppt/slideMasters/slideMaster941.xml" ContentType="application/vnd.openxmlformats-officedocument.presentationml.slideMaster+xml"/>
  <Override PartName="/ppt/slides/slide941.xml" ContentType="application/vnd.openxmlformats-officedocument.presentationml.slide+xml"/>
  <Override PartName="/ppt/slideMasters/slideMaster942.xml" ContentType="application/vnd.openxmlformats-officedocument.presentationml.slideMaster+xml"/>
  <Override PartName="/ppt/slides/slide942.xml" ContentType="application/vnd.openxmlformats-officedocument.presentationml.slide+xml"/>
  <Override PartName="/ppt/slideMasters/slideMaster943.xml" ContentType="application/vnd.openxmlformats-officedocument.presentationml.slideMaster+xml"/>
  <Override PartName="/ppt/slides/slide943.xml" ContentType="application/vnd.openxmlformats-officedocument.presentationml.slide+xml"/>
  <Override PartName="/ppt/slideMasters/slideMaster944.xml" ContentType="application/vnd.openxmlformats-officedocument.presentationml.slideMaster+xml"/>
  <Override PartName="/ppt/slides/slide944.xml" ContentType="application/vnd.openxmlformats-officedocument.presentationml.slide+xml"/>
  <Override PartName="/ppt/slideMasters/slideMaster945.xml" ContentType="application/vnd.openxmlformats-officedocument.presentationml.slideMaster+xml"/>
  <Override PartName="/ppt/slides/slide945.xml" ContentType="application/vnd.openxmlformats-officedocument.presentationml.slide+xml"/>
  <Override PartName="/ppt/slideMasters/slideMaster946.xml" ContentType="application/vnd.openxmlformats-officedocument.presentationml.slideMaster+xml"/>
  <Override PartName="/ppt/slides/slide946.xml" ContentType="application/vnd.openxmlformats-officedocument.presentationml.slide+xml"/>
  <Override PartName="/ppt/slideMasters/slideMaster947.xml" ContentType="application/vnd.openxmlformats-officedocument.presentationml.slideMaster+xml"/>
  <Override PartName="/ppt/slides/slide947.xml" ContentType="application/vnd.openxmlformats-officedocument.presentationml.slide+xml"/>
  <Override PartName="/ppt/slideMasters/slideMaster948.xml" ContentType="application/vnd.openxmlformats-officedocument.presentationml.slideMaster+xml"/>
  <Override PartName="/ppt/slides/slide948.xml" ContentType="application/vnd.openxmlformats-officedocument.presentationml.slide+xml"/>
  <Override PartName="/ppt/slideMasters/slideMaster949.xml" ContentType="application/vnd.openxmlformats-officedocument.presentationml.slideMaster+xml"/>
  <Override PartName="/ppt/slides/slide949.xml" ContentType="application/vnd.openxmlformats-officedocument.presentationml.slide+xml"/>
  <Override PartName="/ppt/slideMasters/slideMaster950.xml" ContentType="application/vnd.openxmlformats-officedocument.presentationml.slideMaster+xml"/>
  <Override PartName="/ppt/slides/slide950.xml" ContentType="application/vnd.openxmlformats-officedocument.presentationml.slide+xml"/>
  <Override PartName="/ppt/slideMasters/slideMaster951.xml" ContentType="application/vnd.openxmlformats-officedocument.presentationml.slideMaster+xml"/>
  <Override PartName="/ppt/slides/slide951.xml" ContentType="application/vnd.openxmlformats-officedocument.presentationml.slide+xml"/>
  <Override PartName="/ppt/slideMasters/slideMaster952.xml" ContentType="application/vnd.openxmlformats-officedocument.presentationml.slideMaster+xml"/>
  <Override PartName="/ppt/slides/slide952.xml" ContentType="application/vnd.openxmlformats-officedocument.presentationml.slide+xml"/>
  <Override PartName="/ppt/slideMasters/slideMaster953.xml" ContentType="application/vnd.openxmlformats-officedocument.presentationml.slideMaster+xml"/>
  <Override PartName="/ppt/slides/slide953.xml" ContentType="application/vnd.openxmlformats-officedocument.presentationml.slide+xml"/>
  <Override PartName="/ppt/slideMasters/slideMaster954.xml" ContentType="application/vnd.openxmlformats-officedocument.presentationml.slideMaster+xml"/>
  <Override PartName="/ppt/slides/slide954.xml" ContentType="application/vnd.openxmlformats-officedocument.presentationml.slide+xml"/>
  <Override PartName="/ppt/slideMasters/slideMaster955.xml" ContentType="application/vnd.openxmlformats-officedocument.presentationml.slideMaster+xml"/>
  <Override PartName="/ppt/slides/slide955.xml" ContentType="application/vnd.openxmlformats-officedocument.presentationml.slide+xml"/>
  <Override PartName="/ppt/slideMasters/slideMaster956.xml" ContentType="application/vnd.openxmlformats-officedocument.presentationml.slideMaster+xml"/>
  <Override PartName="/ppt/slides/slide956.xml" ContentType="application/vnd.openxmlformats-officedocument.presentationml.slide+xml"/>
  <Override PartName="/ppt/slideMasters/slideMaster957.xml" ContentType="application/vnd.openxmlformats-officedocument.presentationml.slideMaster+xml"/>
  <Override PartName="/ppt/slides/slide957.xml" ContentType="application/vnd.openxmlformats-officedocument.presentationml.slide+xml"/>
  <Override PartName="/ppt/slideMasters/slideMaster958.xml" ContentType="application/vnd.openxmlformats-officedocument.presentationml.slideMaster+xml"/>
  <Override PartName="/ppt/slides/slide958.xml" ContentType="application/vnd.openxmlformats-officedocument.presentationml.slide+xml"/>
  <Override PartName="/ppt/slideMasters/slideMaster959.xml" ContentType="application/vnd.openxmlformats-officedocument.presentationml.slideMaster+xml"/>
  <Override PartName="/ppt/slides/slide959.xml" ContentType="application/vnd.openxmlformats-officedocument.presentationml.slide+xml"/>
  <Override PartName="/ppt/slideMasters/slideMaster960.xml" ContentType="application/vnd.openxmlformats-officedocument.presentationml.slideMaster+xml"/>
  <Override PartName="/ppt/slides/slide960.xml" ContentType="application/vnd.openxmlformats-officedocument.presentationml.slide+xml"/>
  <Override PartName="/ppt/slideMasters/slideMaster961.xml" ContentType="application/vnd.openxmlformats-officedocument.presentationml.slideMaster+xml"/>
  <Override PartName="/ppt/slides/slide961.xml" ContentType="application/vnd.openxmlformats-officedocument.presentationml.slide+xml"/>
  <Override PartName="/ppt/slideMasters/slideMaster962.xml" ContentType="application/vnd.openxmlformats-officedocument.presentationml.slideMaster+xml"/>
  <Override PartName="/ppt/slides/slide962.xml" ContentType="application/vnd.openxmlformats-officedocument.presentationml.slide+xml"/>
  <Override PartName="/ppt/slideMasters/slideMaster963.xml" ContentType="application/vnd.openxmlformats-officedocument.presentationml.slideMaster+xml"/>
  <Override PartName="/ppt/slides/slide963.xml" ContentType="application/vnd.openxmlformats-officedocument.presentationml.slide+xml"/>
  <Override PartName="/ppt/slideMasters/slideMaster964.xml" ContentType="application/vnd.openxmlformats-officedocument.presentationml.slideMaster+xml"/>
  <Override PartName="/ppt/slides/slide964.xml" ContentType="application/vnd.openxmlformats-officedocument.presentationml.slide+xml"/>
  <Override PartName="/ppt/slideMasters/slideMaster965.xml" ContentType="application/vnd.openxmlformats-officedocument.presentationml.slideMaster+xml"/>
  <Override PartName="/ppt/slides/slide965.xml" ContentType="application/vnd.openxmlformats-officedocument.presentationml.slide+xml"/>
  <Override PartName="/ppt/slideMasters/slideMaster966.xml" ContentType="application/vnd.openxmlformats-officedocument.presentationml.slideMaster+xml"/>
  <Override PartName="/ppt/slides/slide966.xml" ContentType="application/vnd.openxmlformats-officedocument.presentationml.slide+xml"/>
  <Override PartName="/ppt/slideMasters/slideMaster967.xml" ContentType="application/vnd.openxmlformats-officedocument.presentationml.slideMaster+xml"/>
  <Override PartName="/ppt/slides/slide967.xml" ContentType="application/vnd.openxmlformats-officedocument.presentationml.slide+xml"/>
  <Override PartName="/ppt/slideMasters/slideMaster968.xml" ContentType="application/vnd.openxmlformats-officedocument.presentationml.slideMaster+xml"/>
  <Override PartName="/ppt/slides/slide968.xml" ContentType="application/vnd.openxmlformats-officedocument.presentationml.slide+xml"/>
  <Override PartName="/ppt/slideMasters/slideMaster969.xml" ContentType="application/vnd.openxmlformats-officedocument.presentationml.slideMaster+xml"/>
  <Override PartName="/ppt/slides/slide969.xml" ContentType="application/vnd.openxmlformats-officedocument.presentationml.slide+xml"/>
  <Override PartName="/ppt/slideMasters/slideMaster970.xml" ContentType="application/vnd.openxmlformats-officedocument.presentationml.slideMaster+xml"/>
  <Override PartName="/ppt/slides/slide970.xml" ContentType="application/vnd.openxmlformats-officedocument.presentationml.slide+xml"/>
  <Override PartName="/ppt/slideMasters/slideMaster971.xml" ContentType="application/vnd.openxmlformats-officedocument.presentationml.slideMaster+xml"/>
  <Override PartName="/ppt/slides/slide971.xml" ContentType="application/vnd.openxmlformats-officedocument.presentationml.slide+xml"/>
  <Override PartName="/ppt/slideMasters/slideMaster972.xml" ContentType="application/vnd.openxmlformats-officedocument.presentationml.slideMaster+xml"/>
  <Override PartName="/ppt/slides/slide972.xml" ContentType="application/vnd.openxmlformats-officedocument.presentationml.slide+xml"/>
  <Override PartName="/ppt/slideMasters/slideMaster973.xml" ContentType="application/vnd.openxmlformats-officedocument.presentationml.slideMaster+xml"/>
  <Override PartName="/ppt/slides/slide973.xml" ContentType="application/vnd.openxmlformats-officedocument.presentationml.slide+xml"/>
  <Override PartName="/ppt/slideMasters/slideMaster974.xml" ContentType="application/vnd.openxmlformats-officedocument.presentationml.slideMaster+xml"/>
  <Override PartName="/ppt/slides/slide974.xml" ContentType="application/vnd.openxmlformats-officedocument.presentationml.slide+xml"/>
  <Override PartName="/ppt/slideMasters/slideMaster975.xml" ContentType="application/vnd.openxmlformats-officedocument.presentationml.slideMaster+xml"/>
  <Override PartName="/ppt/slides/slide975.xml" ContentType="application/vnd.openxmlformats-officedocument.presentationml.slide+xml"/>
  <Override PartName="/ppt/slideMasters/slideMaster976.xml" ContentType="application/vnd.openxmlformats-officedocument.presentationml.slideMaster+xml"/>
  <Override PartName="/ppt/slides/slide976.xml" ContentType="application/vnd.openxmlformats-officedocument.presentationml.slide+xml"/>
  <Override PartName="/ppt/slideMasters/slideMaster977.xml" ContentType="application/vnd.openxmlformats-officedocument.presentationml.slideMaster+xml"/>
  <Override PartName="/ppt/slides/slide977.xml" ContentType="application/vnd.openxmlformats-officedocument.presentationml.slide+xml"/>
  <Override PartName="/ppt/slideMasters/slideMaster978.xml" ContentType="application/vnd.openxmlformats-officedocument.presentationml.slideMaster+xml"/>
  <Override PartName="/ppt/slides/slide978.xml" ContentType="application/vnd.openxmlformats-officedocument.presentationml.slide+xml"/>
  <Override PartName="/ppt/slideMasters/slideMaster979.xml" ContentType="application/vnd.openxmlformats-officedocument.presentationml.slideMaster+xml"/>
  <Override PartName="/ppt/slides/slide979.xml" ContentType="application/vnd.openxmlformats-officedocument.presentationml.slide+xml"/>
  <Override PartName="/ppt/slideMasters/slideMaster980.xml" ContentType="application/vnd.openxmlformats-officedocument.presentationml.slideMaster+xml"/>
  <Override PartName="/ppt/slides/slide980.xml" ContentType="application/vnd.openxmlformats-officedocument.presentationml.slide+xml"/>
  <Override PartName="/ppt/slideMasters/slideMaster981.xml" ContentType="application/vnd.openxmlformats-officedocument.presentationml.slideMaster+xml"/>
  <Override PartName="/ppt/slides/slide981.xml" ContentType="application/vnd.openxmlformats-officedocument.presentationml.slide+xml"/>
  <Override PartName="/ppt/slideMasters/slideMaster982.xml" ContentType="application/vnd.openxmlformats-officedocument.presentationml.slideMaster+xml"/>
  <Override PartName="/ppt/slides/slide982.xml" ContentType="application/vnd.openxmlformats-officedocument.presentationml.slide+xml"/>
  <Override PartName="/ppt/slideMasters/slideMaster983.xml" ContentType="application/vnd.openxmlformats-officedocument.presentationml.slideMaster+xml"/>
  <Override PartName="/ppt/slides/slide983.xml" ContentType="application/vnd.openxmlformats-officedocument.presentationml.slide+xml"/>
  <Override PartName="/ppt/slideMasters/slideMaster984.xml" ContentType="application/vnd.openxmlformats-officedocument.presentationml.slideMaster+xml"/>
  <Override PartName="/ppt/slides/slide984.xml" ContentType="application/vnd.openxmlformats-officedocument.presentationml.slide+xml"/>
  <Override PartName="/ppt/slideMasters/slideMaster985.xml" ContentType="application/vnd.openxmlformats-officedocument.presentationml.slideMaster+xml"/>
  <Override PartName="/ppt/slides/slide985.xml" ContentType="application/vnd.openxmlformats-officedocument.presentationml.slide+xml"/>
  <Override PartName="/ppt/slideMasters/slideMaster986.xml" ContentType="application/vnd.openxmlformats-officedocument.presentationml.slideMaster+xml"/>
  <Override PartName="/ppt/slides/slide986.xml" ContentType="application/vnd.openxmlformats-officedocument.presentationml.slide+xml"/>
  <Override PartName="/ppt/slideMasters/slideMaster987.xml" ContentType="application/vnd.openxmlformats-officedocument.presentationml.slideMaster+xml"/>
  <Override PartName="/ppt/slides/slide987.xml" ContentType="application/vnd.openxmlformats-officedocument.presentationml.slide+xml"/>
  <Override PartName="/ppt/slideMasters/slideMaster988.xml" ContentType="application/vnd.openxmlformats-officedocument.presentationml.slideMaster+xml"/>
  <Override PartName="/ppt/slides/slide988.xml" ContentType="application/vnd.openxmlformats-officedocument.presentationml.slide+xml"/>
  <Override PartName="/ppt/slideMasters/slideMaster989.xml" ContentType="application/vnd.openxmlformats-officedocument.presentationml.slideMaster+xml"/>
  <Override PartName="/ppt/slides/slide989.xml" ContentType="application/vnd.openxmlformats-officedocument.presentationml.slide+xml"/>
  <Override PartName="/ppt/slideMasters/slideMaster990.xml" ContentType="application/vnd.openxmlformats-officedocument.presentationml.slideMaster+xml"/>
  <Override PartName="/ppt/slides/slide990.xml" ContentType="application/vnd.openxmlformats-officedocument.presentationml.slide+xml"/>
  <Override PartName="/ppt/slideMasters/slideMaster991.xml" ContentType="application/vnd.openxmlformats-officedocument.presentationml.slideMaster+xml"/>
  <Override PartName="/ppt/slides/slide991.xml" ContentType="application/vnd.openxmlformats-officedocument.presentationml.slide+xml"/>
  <Override PartName="/ppt/slideMasters/slideMaster992.xml" ContentType="application/vnd.openxmlformats-officedocument.presentationml.slideMaster+xml"/>
  <Override PartName="/ppt/slides/slide992.xml" ContentType="application/vnd.openxmlformats-officedocument.presentationml.slide+xml"/>
  <Override PartName="/ppt/slideMasters/slideMaster993.xml" ContentType="application/vnd.openxmlformats-officedocument.presentationml.slideMaster+xml"/>
  <Override PartName="/ppt/slides/slide993.xml" ContentType="application/vnd.openxmlformats-officedocument.presentationml.slide+xml"/>
  <Override PartName="/ppt/slideMasters/slideMaster994.xml" ContentType="application/vnd.openxmlformats-officedocument.presentationml.slideMaster+xml"/>
  <Override PartName="/ppt/slides/slide994.xml" ContentType="application/vnd.openxmlformats-officedocument.presentationml.slide+xml"/>
  <Override PartName="/ppt/slideMasters/slideMaster995.xml" ContentType="application/vnd.openxmlformats-officedocument.presentationml.slideMaster+xml"/>
  <Override PartName="/ppt/slides/slide995.xml" ContentType="application/vnd.openxmlformats-officedocument.presentationml.slide+xml"/>
  <Override PartName="/ppt/slideMasters/slideMaster996.xml" ContentType="application/vnd.openxmlformats-officedocument.presentationml.slideMaster+xml"/>
  <Override PartName="/ppt/slides/slide996.xml" ContentType="application/vnd.openxmlformats-officedocument.presentationml.slide+xml"/>
  <Override PartName="/ppt/slideMasters/slideMaster997.xml" ContentType="application/vnd.openxmlformats-officedocument.presentationml.slideMaster+xml"/>
  <Override PartName="/ppt/slides/slide997.xml" ContentType="application/vnd.openxmlformats-officedocument.presentationml.slide+xml"/>
  <Override PartName="/ppt/slideMasters/slideMaster998.xml" ContentType="application/vnd.openxmlformats-officedocument.presentationml.slideMaster+xml"/>
  <Override PartName="/ppt/slides/slide998.xml" ContentType="application/vnd.openxmlformats-officedocument.presentationml.slide+xml"/>
  <Override PartName="/ppt/slideMasters/slideMaster999.xml" ContentType="application/vnd.openxmlformats-officedocument.presentationml.slideMaster+xml"/>
  <Override PartName="/ppt/slides/slide999.xml" ContentType="application/vnd.openxmlformats-officedocument.presentationml.slide+xml"/>
  <Override PartName="/ppt/slideMasters/slideMaster1000.xml" ContentType="application/vnd.openxmlformats-officedocument.presentationml.slideMaster+xml"/>
  <Override PartName="/ppt/slides/slide1000.xml" ContentType="application/vnd.openxmlformats-officedocument.presentationml.slide+xml"/>
  <Override PartName="/ppt/slideMasters/slideMaster1001.xml" ContentType="application/vnd.openxmlformats-officedocument.presentationml.slideMaster+xml"/>
  <Override PartName="/ppt/slides/slide1001.xml" ContentType="application/vnd.openxmlformats-officedocument.presentationml.slide+xml"/>
  <Override PartName="/ppt/slideMasters/slideMaster1002.xml" ContentType="application/vnd.openxmlformats-officedocument.presentationml.slideMaster+xml"/>
  <Override PartName="/ppt/slides/slide1002.xml" ContentType="application/vnd.openxmlformats-officedocument.presentationml.slide+xml"/>
  <Override PartName="/ppt/slideMasters/slideMaster1003.xml" ContentType="application/vnd.openxmlformats-officedocument.presentationml.slideMaster+xml"/>
  <Override PartName="/ppt/slides/slide1003.xml" ContentType="application/vnd.openxmlformats-officedocument.presentationml.slide+xml"/>
  <Override PartName="/ppt/slideMasters/slideMaster1004.xml" ContentType="application/vnd.openxmlformats-officedocument.presentationml.slideMaster+xml"/>
  <Override PartName="/ppt/slides/slide1004.xml" ContentType="application/vnd.openxmlformats-officedocument.presentationml.slide+xml"/>
  <Override PartName="/ppt/slideMasters/slideMaster1005.xml" ContentType="application/vnd.openxmlformats-officedocument.presentationml.slideMaster+xml"/>
  <Override PartName="/ppt/slides/slide1005.xml" ContentType="application/vnd.openxmlformats-officedocument.presentationml.slide+xml"/>
  <Override PartName="/ppt/slideMasters/slideMaster1006.xml" ContentType="application/vnd.openxmlformats-officedocument.presentationml.slideMaster+xml"/>
  <Override PartName="/ppt/slides/slide1006.xml" ContentType="application/vnd.openxmlformats-officedocument.presentationml.slide+xml"/>
  <Override PartName="/ppt/slideMasters/slideMaster1007.xml" ContentType="application/vnd.openxmlformats-officedocument.presentationml.slideMaster+xml"/>
  <Override PartName="/ppt/slides/slide1007.xml" ContentType="application/vnd.openxmlformats-officedocument.presentationml.slide+xml"/>
  <Override PartName="/ppt/slideMasters/slideMaster1008.xml" ContentType="application/vnd.openxmlformats-officedocument.presentationml.slideMaster+xml"/>
  <Override PartName="/ppt/slides/slide1008.xml" ContentType="application/vnd.openxmlformats-officedocument.presentationml.slide+xml"/>
  <Override PartName="/ppt/slideMasters/slideMaster1009.xml" ContentType="application/vnd.openxmlformats-officedocument.presentationml.slideMaster+xml"/>
  <Override PartName="/ppt/slides/slide1009.xml" ContentType="application/vnd.openxmlformats-officedocument.presentationml.slide+xml"/>
  <Override PartName="/ppt/slideMasters/slideMaster1010.xml" ContentType="application/vnd.openxmlformats-officedocument.presentationml.slideMaster+xml"/>
  <Override PartName="/ppt/slides/slide1010.xml" ContentType="application/vnd.openxmlformats-officedocument.presentationml.slide+xml"/>
  <Override PartName="/ppt/slideMasters/slideMaster1011.xml" ContentType="application/vnd.openxmlformats-officedocument.presentationml.slideMaster+xml"/>
  <Override PartName="/ppt/slides/slide1011.xml" ContentType="application/vnd.openxmlformats-officedocument.presentationml.slide+xml"/>
  <Override PartName="/ppt/slideMasters/slideMaster1012.xml" ContentType="application/vnd.openxmlformats-officedocument.presentationml.slideMaster+xml"/>
  <Override PartName="/ppt/slides/slide1012.xml" ContentType="application/vnd.openxmlformats-officedocument.presentationml.slide+xml"/>
  <Override PartName="/ppt/slideMasters/slideMaster1013.xml" ContentType="application/vnd.openxmlformats-officedocument.presentationml.slideMaster+xml"/>
  <Override PartName="/ppt/slides/slide1013.xml" ContentType="application/vnd.openxmlformats-officedocument.presentationml.slide+xml"/>
  <Override PartName="/ppt/slideMasters/slideMaster1014.xml" ContentType="application/vnd.openxmlformats-officedocument.presentationml.slideMaster+xml"/>
  <Override PartName="/ppt/slides/slide1014.xml" ContentType="application/vnd.openxmlformats-officedocument.presentationml.slide+xml"/>
  <Override PartName="/ppt/slideMasters/slideMaster1015.xml" ContentType="application/vnd.openxmlformats-officedocument.presentationml.slideMaster+xml"/>
  <Override PartName="/ppt/slides/slide1015.xml" ContentType="application/vnd.openxmlformats-officedocument.presentationml.slide+xml"/>
  <Override PartName="/ppt/slideMasters/slideMaster1016.xml" ContentType="application/vnd.openxmlformats-officedocument.presentationml.slideMaster+xml"/>
  <Override PartName="/ppt/slides/slide1016.xml" ContentType="application/vnd.openxmlformats-officedocument.presentationml.slide+xml"/>
  <Override PartName="/ppt/slideMasters/slideMaster1017.xml" ContentType="application/vnd.openxmlformats-officedocument.presentationml.slideMaster+xml"/>
  <Override PartName="/ppt/slides/slide1017.xml" ContentType="application/vnd.openxmlformats-officedocument.presentationml.slide+xml"/>
  <Override PartName="/ppt/slideMasters/slideMaster1018.xml" ContentType="application/vnd.openxmlformats-officedocument.presentationml.slideMaster+xml"/>
  <Override PartName="/ppt/slides/slide1018.xml" ContentType="application/vnd.openxmlformats-officedocument.presentationml.slide+xml"/>
  <Override PartName="/ppt/slideMasters/slideMaster1019.xml" ContentType="application/vnd.openxmlformats-officedocument.presentationml.slideMaster+xml"/>
  <Override PartName="/ppt/slides/slide1019.xml" ContentType="application/vnd.openxmlformats-officedocument.presentationml.slide+xml"/>
  <Override PartName="/ppt/slideMasters/slideMaster1020.xml" ContentType="application/vnd.openxmlformats-officedocument.presentationml.slideMaster+xml"/>
  <Override PartName="/ppt/slides/slide1020.xml" ContentType="application/vnd.openxmlformats-officedocument.presentationml.slide+xml"/>
  <Override PartName="/ppt/slideMasters/slideMaster1021.xml" ContentType="application/vnd.openxmlformats-officedocument.presentationml.slideMaster+xml"/>
  <Override PartName="/ppt/slides/slide1021.xml" ContentType="application/vnd.openxmlformats-officedocument.presentationml.slide+xml"/>
  <Override PartName="/ppt/slideMasters/slideMaster1022.xml" ContentType="application/vnd.openxmlformats-officedocument.presentationml.slideMaster+xml"/>
  <Override PartName="/ppt/slides/slide1022.xml" ContentType="application/vnd.openxmlformats-officedocument.presentationml.slide+xml"/>
  <Override PartName="/ppt/slideMasters/slideMaster1023.xml" ContentType="application/vnd.openxmlformats-officedocument.presentationml.slideMaster+xml"/>
  <Override PartName="/ppt/slides/slide1023.xml" ContentType="application/vnd.openxmlformats-officedocument.presentationml.slide+xml"/>
  <Override PartName="/ppt/slideMasters/slideMaster1024.xml" ContentType="application/vnd.openxmlformats-officedocument.presentationml.slideMaster+xml"/>
  <Override PartName="/ppt/slides/slide1024.xml" ContentType="application/vnd.openxmlformats-officedocument.presentationml.slide+xml"/>
  <Override PartName="/ppt/slideMasters/slideMaster1025.xml" ContentType="application/vnd.openxmlformats-officedocument.presentationml.slideMaster+xml"/>
  <Override PartName="/ppt/slides/slide1025.xml" ContentType="application/vnd.openxmlformats-officedocument.presentationml.slide+xml"/>
  <Override PartName="/ppt/slideMasters/slideMaster1026.xml" ContentType="application/vnd.openxmlformats-officedocument.presentationml.slideMaster+xml"/>
  <Override PartName="/ppt/slides/slide1026.xml" ContentType="application/vnd.openxmlformats-officedocument.presentationml.slide+xml"/>
  <Override PartName="/ppt/slideMasters/slideMaster1027.xml" ContentType="application/vnd.openxmlformats-officedocument.presentationml.slideMaster+xml"/>
  <Override PartName="/ppt/slides/slide1027.xml" ContentType="application/vnd.openxmlformats-officedocument.presentationml.slide+xml"/>
  <Override PartName="/ppt/slideMasters/slideMaster1028.xml" ContentType="application/vnd.openxmlformats-officedocument.presentationml.slideMaster+xml"/>
  <Override PartName="/ppt/slides/slide1028.xml" ContentType="application/vnd.openxmlformats-officedocument.presentationml.slide+xml"/>
  <Override PartName="/ppt/slideMasters/slideMaster1029.xml" ContentType="application/vnd.openxmlformats-officedocument.presentationml.slideMaster+xml"/>
  <Override PartName="/ppt/slides/slide1029.xml" ContentType="application/vnd.openxmlformats-officedocument.presentationml.slide+xml"/>
  <Override PartName="/ppt/slideMasters/slideMaster1030.xml" ContentType="application/vnd.openxmlformats-officedocument.presentationml.slideMaster+xml"/>
  <Override PartName="/ppt/slides/slide1030.xml" ContentType="application/vnd.openxmlformats-officedocument.presentationml.slide+xml"/>
  <Override PartName="/ppt/slideMasters/slideMaster1031.xml" ContentType="application/vnd.openxmlformats-officedocument.presentationml.slideMaster+xml"/>
  <Override PartName="/ppt/slides/slide1031.xml" ContentType="application/vnd.openxmlformats-officedocument.presentationml.slide+xml"/>
  <Override PartName="/ppt/slideMasters/slideMaster1032.xml" ContentType="application/vnd.openxmlformats-officedocument.presentationml.slideMaster+xml"/>
  <Override PartName="/ppt/slides/slide1032.xml" ContentType="application/vnd.openxmlformats-officedocument.presentationml.slide+xml"/>
  <Override PartName="/ppt/slideMasters/slideMaster1033.xml" ContentType="application/vnd.openxmlformats-officedocument.presentationml.slideMaster+xml"/>
  <Override PartName="/ppt/slides/slide1033.xml" ContentType="application/vnd.openxmlformats-officedocument.presentationml.slide+xml"/>
  <Override PartName="/ppt/slideMasters/slideMaster1034.xml" ContentType="application/vnd.openxmlformats-officedocument.presentationml.slideMaster+xml"/>
  <Override PartName="/ppt/slides/slide1034.xml" ContentType="application/vnd.openxmlformats-officedocument.presentationml.slide+xml"/>
  <Override PartName="/ppt/slideMasters/slideMaster1035.xml" ContentType="application/vnd.openxmlformats-officedocument.presentationml.slideMaster+xml"/>
  <Override PartName="/ppt/slides/slide1035.xml" ContentType="application/vnd.openxmlformats-officedocument.presentationml.slide+xml"/>
  <Override PartName="/ppt/slideMasters/slideMaster1036.xml" ContentType="application/vnd.openxmlformats-officedocument.presentationml.slideMaster+xml"/>
  <Override PartName="/ppt/slides/slide1036.xml" ContentType="application/vnd.openxmlformats-officedocument.presentationml.slide+xml"/>
  <Override PartName="/ppt/slideMasters/slideMaster1037.xml" ContentType="application/vnd.openxmlformats-officedocument.presentationml.slideMaster+xml"/>
  <Override PartName="/ppt/slides/slide1037.xml" ContentType="application/vnd.openxmlformats-officedocument.presentationml.slide+xml"/>
  <Override PartName="/ppt/slideMasters/slideMaster1038.xml" ContentType="application/vnd.openxmlformats-officedocument.presentationml.slideMaster+xml"/>
  <Override PartName="/ppt/slides/slide1038.xml" ContentType="application/vnd.openxmlformats-officedocument.presentationml.slide+xml"/>
  <Override PartName="/ppt/slideMasters/slideMaster1039.xml" ContentType="application/vnd.openxmlformats-officedocument.presentationml.slideMaster+xml"/>
  <Override PartName="/ppt/slides/slide1039.xml" ContentType="application/vnd.openxmlformats-officedocument.presentationml.slide+xml"/>
  <Override PartName="/ppt/slideMasters/slideMaster1040.xml" ContentType="application/vnd.openxmlformats-officedocument.presentationml.slideMaster+xml"/>
  <Override PartName="/ppt/slides/slide1040.xml" ContentType="application/vnd.openxmlformats-officedocument.presentationml.slide+xml"/>
  <Override PartName="/ppt/slideMasters/slideMaster1041.xml" ContentType="application/vnd.openxmlformats-officedocument.presentationml.slideMaster+xml"/>
  <Override PartName="/ppt/slides/slide1041.xml" ContentType="application/vnd.openxmlformats-officedocument.presentationml.slide+xml"/>
  <Override PartName="/ppt/slideMasters/slideMaster1042.xml" ContentType="application/vnd.openxmlformats-officedocument.presentationml.slideMaster+xml"/>
  <Override PartName="/ppt/slides/slide1042.xml" ContentType="application/vnd.openxmlformats-officedocument.presentationml.slide+xml"/>
  <Override PartName="/ppt/slideMasters/slideMaster1043.xml" ContentType="application/vnd.openxmlformats-officedocument.presentationml.slideMaster+xml"/>
  <Override PartName="/ppt/slides/slide1043.xml" ContentType="application/vnd.openxmlformats-officedocument.presentationml.slide+xml"/>
  <Override PartName="/ppt/slideMasters/slideMaster1044.xml" ContentType="application/vnd.openxmlformats-officedocument.presentationml.slideMaster+xml"/>
  <Override PartName="/ppt/slides/slide1044.xml" ContentType="application/vnd.openxmlformats-officedocument.presentationml.slide+xml"/>
  <Override PartName="/ppt/slideMasters/slideMaster1045.xml" ContentType="application/vnd.openxmlformats-officedocument.presentationml.slideMaster+xml"/>
  <Override PartName="/ppt/slides/slide1045.xml" ContentType="application/vnd.openxmlformats-officedocument.presentationml.slide+xml"/>
  <Override PartName="/ppt/slideMasters/slideMaster1046.xml" ContentType="application/vnd.openxmlformats-officedocument.presentationml.slideMaster+xml"/>
  <Override PartName="/ppt/slides/slide1046.xml" ContentType="application/vnd.openxmlformats-officedocument.presentationml.slide+xml"/>
  <Override PartName="/ppt/slideMasters/slideMaster1047.xml" ContentType="application/vnd.openxmlformats-officedocument.presentationml.slideMaster+xml"/>
  <Override PartName="/ppt/slides/slide1047.xml" ContentType="application/vnd.openxmlformats-officedocument.presentationml.slide+xml"/>
  <Override PartName="/ppt/slideMasters/slideMaster1048.xml" ContentType="application/vnd.openxmlformats-officedocument.presentationml.slideMaster+xml"/>
  <Override PartName="/ppt/slides/slide1048.xml" ContentType="application/vnd.openxmlformats-officedocument.presentationml.slide+xml"/>
  <Override PartName="/ppt/slideMasters/slideMaster1049.xml" ContentType="application/vnd.openxmlformats-officedocument.presentationml.slideMaster+xml"/>
  <Override PartName="/ppt/slides/slide1049.xml" ContentType="application/vnd.openxmlformats-officedocument.presentationml.slide+xml"/>
  <Override PartName="/ppt/slideMasters/slideMaster1050.xml" ContentType="application/vnd.openxmlformats-officedocument.presentationml.slideMaster+xml"/>
  <Override PartName="/ppt/slides/slide1050.xml" ContentType="application/vnd.openxmlformats-officedocument.presentationml.slide+xml"/>
  <Override PartName="/ppt/slideMasters/slideMaster1051.xml" ContentType="application/vnd.openxmlformats-officedocument.presentationml.slideMaster+xml"/>
  <Override PartName="/ppt/slides/slide1051.xml" ContentType="application/vnd.openxmlformats-officedocument.presentationml.slide+xml"/>
  <Override PartName="/ppt/slideMasters/slideMaster1052.xml" ContentType="application/vnd.openxmlformats-officedocument.presentationml.slideMaster+xml"/>
  <Override PartName="/ppt/slides/slide1052.xml" ContentType="application/vnd.openxmlformats-officedocument.presentationml.slide+xml"/>
  <Override PartName="/ppt/slideMasters/slideMaster1053.xml" ContentType="application/vnd.openxmlformats-officedocument.presentationml.slideMaster+xml"/>
  <Override PartName="/ppt/slides/slide1053.xml" ContentType="application/vnd.openxmlformats-officedocument.presentationml.slide+xml"/>
  <Override PartName="/ppt/slideMasters/slideMaster1054.xml" ContentType="application/vnd.openxmlformats-officedocument.presentationml.slideMaster+xml"/>
  <Override PartName="/ppt/slides/slide1054.xml" ContentType="application/vnd.openxmlformats-officedocument.presentationml.slide+xml"/>
  <Override PartName="/ppt/slideMasters/slideMaster1055.xml" ContentType="application/vnd.openxmlformats-officedocument.presentationml.slideMaster+xml"/>
  <Override PartName="/ppt/slides/slide1055.xml" ContentType="application/vnd.openxmlformats-officedocument.presentationml.slide+xml"/>
  <Override PartName="/ppt/slideMasters/slideMaster1056.xml" ContentType="application/vnd.openxmlformats-officedocument.presentationml.slideMaster+xml"/>
  <Override PartName="/ppt/slides/slide1056.xml" ContentType="application/vnd.openxmlformats-officedocument.presentationml.slide+xml"/>
  <Override PartName="/ppt/slideMasters/slideMaster1057.xml" ContentType="application/vnd.openxmlformats-officedocument.presentationml.slideMaster+xml"/>
  <Override PartName="/ppt/slides/slide1057.xml" ContentType="application/vnd.openxmlformats-officedocument.presentationml.slide+xml"/>
  <Override PartName="/ppt/slideMasters/slideMaster1058.xml" ContentType="application/vnd.openxmlformats-officedocument.presentationml.slideMaster+xml"/>
  <Override PartName="/ppt/slides/slide1058.xml" ContentType="application/vnd.openxmlformats-officedocument.presentationml.slide+xml"/>
  <Override PartName="/ppt/slideMasters/slideMaster1059.xml" ContentType="application/vnd.openxmlformats-officedocument.presentationml.slideMaster+xml"/>
  <Override PartName="/ppt/slides/slide1059.xml" ContentType="application/vnd.openxmlformats-officedocument.presentationml.slide+xml"/>
  <Override PartName="/ppt/slideMasters/slideMaster1060.xml" ContentType="application/vnd.openxmlformats-officedocument.presentationml.slideMaster+xml"/>
  <Override PartName="/ppt/slides/slide1060.xml" ContentType="application/vnd.openxmlformats-officedocument.presentationml.slide+xml"/>
  <Override PartName="/ppt/slideMasters/slideMaster1061.xml" ContentType="application/vnd.openxmlformats-officedocument.presentationml.slideMaster+xml"/>
  <Override PartName="/ppt/slides/slide1061.xml" ContentType="application/vnd.openxmlformats-officedocument.presentationml.slide+xml"/>
  <Override PartName="/ppt/slideMasters/slideMaster1062.xml" ContentType="application/vnd.openxmlformats-officedocument.presentationml.slideMaster+xml"/>
  <Override PartName="/ppt/slides/slide1062.xml" ContentType="application/vnd.openxmlformats-officedocument.presentationml.slide+xml"/>
  <Override PartName="/ppt/slideMasters/slideMaster1063.xml" ContentType="application/vnd.openxmlformats-officedocument.presentationml.slideMaster+xml"/>
  <Override PartName="/ppt/slides/slide1063.xml" ContentType="application/vnd.openxmlformats-officedocument.presentationml.slide+xml"/>
  <Override PartName="/ppt/slideMasters/slideMaster1064.xml" ContentType="application/vnd.openxmlformats-officedocument.presentationml.slideMaster+xml"/>
  <Override PartName="/ppt/slides/slide1064.xml" ContentType="application/vnd.openxmlformats-officedocument.presentationml.slide+xml"/>
  <Override PartName="/ppt/slideMasters/slideMaster1065.xml" ContentType="application/vnd.openxmlformats-officedocument.presentationml.slideMaster+xml"/>
  <Override PartName="/ppt/slides/slide1065.xml" ContentType="application/vnd.openxmlformats-officedocument.presentationml.slide+xml"/>
  <Override PartName="/ppt/slideMasters/slideMaster1066.xml" ContentType="application/vnd.openxmlformats-officedocument.presentationml.slideMaster+xml"/>
  <Override PartName="/ppt/slides/slide1066.xml" ContentType="application/vnd.openxmlformats-officedocument.presentationml.slide+xml"/>
  <Override PartName="/ppt/slideMasters/slideMaster1067.xml" ContentType="application/vnd.openxmlformats-officedocument.presentationml.slideMaster+xml"/>
  <Override PartName="/ppt/slides/slide1067.xml" ContentType="application/vnd.openxmlformats-officedocument.presentationml.slide+xml"/>
  <Override PartName="/ppt/slideMasters/slideMaster1068.xml" ContentType="application/vnd.openxmlformats-officedocument.presentationml.slideMaster+xml"/>
  <Override PartName="/ppt/slides/slide1068.xml" ContentType="application/vnd.openxmlformats-officedocument.presentationml.slide+xml"/>
  <Override PartName="/ppt/slideMasters/slideMaster1069.xml" ContentType="application/vnd.openxmlformats-officedocument.presentationml.slideMaster+xml"/>
  <Override PartName="/ppt/slides/slide1069.xml" ContentType="application/vnd.openxmlformats-officedocument.presentationml.slide+xml"/>
  <Override PartName="/ppt/slideMasters/slideMaster1070.xml" ContentType="application/vnd.openxmlformats-officedocument.presentationml.slideMaster+xml"/>
  <Override PartName="/ppt/slides/slide1070.xml" ContentType="application/vnd.openxmlformats-officedocument.presentationml.slide+xml"/>
  <Override PartName="/ppt/slideMasters/slideMaster1071.xml" ContentType="application/vnd.openxmlformats-officedocument.presentationml.slideMaster+xml"/>
  <Override PartName="/ppt/slides/slide1071.xml" ContentType="application/vnd.openxmlformats-officedocument.presentationml.slide+xml"/>
  <Override PartName="/ppt/slideMasters/slideMaster1072.xml" ContentType="application/vnd.openxmlformats-officedocument.presentationml.slideMaster+xml"/>
  <Override PartName="/ppt/slides/slide1072.xml" ContentType="application/vnd.openxmlformats-officedocument.presentationml.slide+xml"/>
  <Override PartName="/ppt/slideMasters/slideMaster1073.xml" ContentType="application/vnd.openxmlformats-officedocument.presentationml.slideMaster+xml"/>
  <Override PartName="/ppt/slides/slide1073.xml" ContentType="application/vnd.openxmlformats-officedocument.presentationml.slide+xml"/>
  <Override PartName="/ppt/slideMasters/slideMaster1074.xml" ContentType="application/vnd.openxmlformats-officedocument.presentationml.slideMaster+xml"/>
  <Override PartName="/ppt/slides/slide1074.xml" ContentType="application/vnd.openxmlformats-officedocument.presentationml.slide+xml"/>
  <Override PartName="/ppt/slideMasters/slideMaster1075.xml" ContentType="application/vnd.openxmlformats-officedocument.presentationml.slideMaster+xml"/>
  <Override PartName="/ppt/slides/slide1075.xml" ContentType="application/vnd.openxmlformats-officedocument.presentationml.slide+xml"/>
  <Override PartName="/ppt/slideMasters/slideMaster1076.xml" ContentType="application/vnd.openxmlformats-officedocument.presentationml.slideMaster+xml"/>
  <Override PartName="/ppt/slides/slide1076.xml" ContentType="application/vnd.openxmlformats-officedocument.presentationml.slide+xml"/>
  <Override PartName="/ppt/slideMasters/slideMaster1077.xml" ContentType="application/vnd.openxmlformats-officedocument.presentationml.slideMaster+xml"/>
  <Override PartName="/ppt/slides/slide1077.xml" ContentType="application/vnd.openxmlformats-officedocument.presentationml.slide+xml"/>
  <Override PartName="/ppt/slideMasters/slideMaster1078.xml" ContentType="application/vnd.openxmlformats-officedocument.presentationml.slideMaster+xml"/>
  <Override PartName="/ppt/slides/slide1078.xml" ContentType="application/vnd.openxmlformats-officedocument.presentationml.slide+xml"/>
  <Override PartName="/ppt/slideMasters/slideMaster1079.xml" ContentType="application/vnd.openxmlformats-officedocument.presentationml.slideMaster+xml"/>
  <Override PartName="/ppt/slides/slide1079.xml" ContentType="application/vnd.openxmlformats-officedocument.presentationml.slide+xml"/>
  <Override PartName="/ppt/slideMasters/slideMaster1080.xml" ContentType="application/vnd.openxmlformats-officedocument.presentationml.slideMaster+xml"/>
  <Override PartName="/ppt/slides/slide1080.xml" ContentType="application/vnd.openxmlformats-officedocument.presentationml.slide+xml"/>
  <Override PartName="/ppt/slideMasters/slideMaster1081.xml" ContentType="application/vnd.openxmlformats-officedocument.presentationml.slideMaster+xml"/>
  <Override PartName="/ppt/slides/slide1081.xml" ContentType="application/vnd.openxmlformats-officedocument.presentationml.slide+xml"/>
  <Override PartName="/ppt/slideMasters/slideMaster1082.xml" ContentType="application/vnd.openxmlformats-officedocument.presentationml.slideMaster+xml"/>
  <Override PartName="/ppt/slides/slide1082.xml" ContentType="application/vnd.openxmlformats-officedocument.presentationml.slide+xml"/>
  <Override PartName="/ppt/slideMasters/slideMaster1083.xml" ContentType="application/vnd.openxmlformats-officedocument.presentationml.slideMaster+xml"/>
  <Override PartName="/ppt/slides/slide1083.xml" ContentType="application/vnd.openxmlformats-officedocument.presentationml.slide+xml"/>
  <Override PartName="/ppt/slideMasters/slideMaster1084.xml" ContentType="application/vnd.openxmlformats-officedocument.presentationml.slideMaster+xml"/>
  <Override PartName="/ppt/slides/slide1084.xml" ContentType="application/vnd.openxmlformats-officedocument.presentationml.slide+xml"/>
  <Override PartName="/ppt/slideMasters/slideMaster1085.xml" ContentType="application/vnd.openxmlformats-officedocument.presentationml.slideMaster+xml"/>
  <Override PartName="/ppt/slides/slide1085.xml" ContentType="application/vnd.openxmlformats-officedocument.presentationml.slide+xml"/>
  <Override PartName="/ppt/slideMasters/slideMaster1086.xml" ContentType="application/vnd.openxmlformats-officedocument.presentationml.slideMaster+xml"/>
  <Override PartName="/ppt/slides/slide1086.xml" ContentType="application/vnd.openxmlformats-officedocument.presentationml.slide+xml"/>
  <Override PartName="/ppt/slideMasters/slideMaster1087.xml" ContentType="application/vnd.openxmlformats-officedocument.presentationml.slideMaster+xml"/>
  <Override PartName="/ppt/slides/slide1087.xml" ContentType="application/vnd.openxmlformats-officedocument.presentationml.slide+xml"/>
  <Override PartName="/ppt/slideMasters/slideMaster1088.xml" ContentType="application/vnd.openxmlformats-officedocument.presentationml.slideMaster+xml"/>
  <Override PartName="/ppt/slides/slide1088.xml" ContentType="application/vnd.openxmlformats-officedocument.presentationml.slide+xml"/>
  <Override PartName="/ppt/slideMasters/slideMaster1089.xml" ContentType="application/vnd.openxmlformats-officedocument.presentationml.slideMaster+xml"/>
  <Override PartName="/ppt/slides/slide1089.xml" ContentType="application/vnd.openxmlformats-officedocument.presentationml.slide+xml"/>
  <Override PartName="/ppt/slideMasters/slideMaster1090.xml" ContentType="application/vnd.openxmlformats-officedocument.presentationml.slideMaster+xml"/>
  <Override PartName="/ppt/slides/slide1090.xml" ContentType="application/vnd.openxmlformats-officedocument.presentationml.slide+xml"/>
  <Override PartName="/ppt/slideMasters/slideMaster1091.xml" ContentType="application/vnd.openxmlformats-officedocument.presentationml.slideMaster+xml"/>
  <Override PartName="/ppt/slides/slide1091.xml" ContentType="application/vnd.openxmlformats-officedocument.presentationml.slide+xml"/>
  <Override PartName="/ppt/slideMasters/slideMaster1092.xml" ContentType="application/vnd.openxmlformats-officedocument.presentationml.slideMaster+xml"/>
  <Override PartName="/ppt/slides/slide1092.xml" ContentType="application/vnd.openxmlformats-officedocument.presentationml.slide+xml"/>
  <Override PartName="/ppt/slideMasters/slideMaster1093.xml" ContentType="application/vnd.openxmlformats-officedocument.presentationml.slideMaster+xml"/>
  <Override PartName="/ppt/slides/slide1093.xml" ContentType="application/vnd.openxmlformats-officedocument.presentationml.slide+xml"/>
  <Override PartName="/ppt/slideMasters/slideMaster1094.xml" ContentType="application/vnd.openxmlformats-officedocument.presentationml.slideMaster+xml"/>
  <Override PartName="/ppt/slides/slide1094.xml" ContentType="application/vnd.openxmlformats-officedocument.presentationml.slide+xml"/>
  <Override PartName="/ppt/slideMasters/slideMaster1095.xml" ContentType="application/vnd.openxmlformats-officedocument.presentationml.slideMaster+xml"/>
  <Override PartName="/ppt/slides/slide1095.xml" ContentType="application/vnd.openxmlformats-officedocument.presentationml.slide+xml"/>
  <Override PartName="/ppt/slideMasters/slideMaster1096.xml" ContentType="application/vnd.openxmlformats-officedocument.presentationml.slideMaster+xml"/>
  <Override PartName="/ppt/slides/slide1096.xml" ContentType="application/vnd.openxmlformats-officedocument.presentationml.slide+xml"/>
  <Override PartName="/ppt/slideMasters/slideMaster1097.xml" ContentType="application/vnd.openxmlformats-officedocument.presentationml.slideMaster+xml"/>
  <Override PartName="/ppt/slides/slide1097.xml" ContentType="application/vnd.openxmlformats-officedocument.presentationml.slide+xml"/>
  <Override PartName="/ppt/slideMasters/slideMaster1098.xml" ContentType="application/vnd.openxmlformats-officedocument.presentationml.slideMaster+xml"/>
  <Override PartName="/ppt/slides/slide1098.xml" ContentType="application/vnd.openxmlformats-officedocument.presentationml.slide+xml"/>
  <Override PartName="/ppt/slideMasters/slideMaster1099.xml" ContentType="application/vnd.openxmlformats-officedocument.presentationml.slideMaster+xml"/>
  <Override PartName="/ppt/slides/slide1099.xml" ContentType="application/vnd.openxmlformats-officedocument.presentationml.slide+xml"/>
  <Override PartName="/ppt/slideMasters/slideMaster1100.xml" ContentType="application/vnd.openxmlformats-officedocument.presentationml.slideMaster+xml"/>
  <Override PartName="/ppt/slides/slide1100.xml" ContentType="application/vnd.openxmlformats-officedocument.presentationml.slide+xml"/>
  <Override PartName="/ppt/slideMasters/slideMaster1101.xml" ContentType="application/vnd.openxmlformats-officedocument.presentationml.slideMaster+xml"/>
  <Override PartName="/ppt/slides/slide1101.xml" ContentType="application/vnd.openxmlformats-officedocument.presentationml.slide+xml"/>
  <Override PartName="/ppt/slideMasters/slideMaster1102.xml" ContentType="application/vnd.openxmlformats-officedocument.presentationml.slideMaster+xml"/>
  <Override PartName="/ppt/slides/slide1102.xml" ContentType="application/vnd.openxmlformats-officedocument.presentationml.slide+xml"/>
  <Override PartName="/ppt/slideMasters/slideMaster1103.xml" ContentType="application/vnd.openxmlformats-officedocument.presentationml.slideMaster+xml"/>
  <Override PartName="/ppt/slides/slide1103.xml" ContentType="application/vnd.openxmlformats-officedocument.presentationml.slide+xml"/>
  <Override PartName="/ppt/slideMasters/slideMaster1104.xml" ContentType="application/vnd.openxmlformats-officedocument.presentationml.slideMaster+xml"/>
  <Override PartName="/ppt/slides/slide1104.xml" ContentType="application/vnd.openxmlformats-officedocument.presentationml.slide+xml"/>
  <Override PartName="/ppt/slideMasters/slideMaster1105.xml" ContentType="application/vnd.openxmlformats-officedocument.presentationml.slideMaster+xml"/>
  <Override PartName="/ppt/slides/slide1105.xml" ContentType="application/vnd.openxmlformats-officedocument.presentationml.slide+xml"/>
  <Override PartName="/ppt/slideMasters/slideMaster1106.xml" ContentType="application/vnd.openxmlformats-officedocument.presentationml.slideMaster+xml"/>
  <Override PartName="/ppt/slides/slide1106.xml" ContentType="application/vnd.openxmlformats-officedocument.presentationml.slide+xml"/>
  <Override PartName="/ppt/slideMasters/slideMaster1107.xml" ContentType="application/vnd.openxmlformats-officedocument.presentationml.slideMaster+xml"/>
  <Override PartName="/ppt/slides/slide1107.xml" ContentType="application/vnd.openxmlformats-officedocument.presentationml.slide+xml"/>
  <Override PartName="/ppt/slideMasters/slideMaster1108.xml" ContentType="application/vnd.openxmlformats-officedocument.presentationml.slideMaster+xml"/>
  <Override PartName="/ppt/slides/slide1108.xml" ContentType="application/vnd.openxmlformats-officedocument.presentationml.slide+xml"/>
  <Override PartName="/ppt/slideMasters/slideMaster1109.xml" ContentType="application/vnd.openxmlformats-officedocument.presentationml.slideMaster+xml"/>
  <Override PartName="/ppt/slides/slide1109.xml" ContentType="application/vnd.openxmlformats-officedocument.presentationml.slide+xml"/>
  <Override PartName="/ppt/slideMasters/slideMaster1110.xml" ContentType="application/vnd.openxmlformats-officedocument.presentationml.slideMaster+xml"/>
  <Override PartName="/ppt/slides/slide1110.xml" ContentType="application/vnd.openxmlformats-officedocument.presentationml.slide+xml"/>
  <Override PartName="/ppt/slideMasters/slideMaster1111.xml" ContentType="application/vnd.openxmlformats-officedocument.presentationml.slideMaster+xml"/>
  <Override PartName="/ppt/slides/slide1111.xml" ContentType="application/vnd.openxmlformats-officedocument.presentationml.slide+xml"/>
  <Override PartName="/ppt/slideMasters/slideMaster1112.xml" ContentType="application/vnd.openxmlformats-officedocument.presentationml.slideMaster+xml"/>
  <Override PartName="/ppt/slides/slide1112.xml" ContentType="application/vnd.openxmlformats-officedocument.presentationml.slide+xml"/>
  <Override PartName="/ppt/slideMasters/slideMaster1113.xml" ContentType="application/vnd.openxmlformats-officedocument.presentationml.slideMaster+xml"/>
  <Override PartName="/ppt/slides/slide1113.xml" ContentType="application/vnd.openxmlformats-officedocument.presentationml.slide+xml"/>
  <Override PartName="/ppt/slideMasters/slideMaster1114.xml" ContentType="application/vnd.openxmlformats-officedocument.presentationml.slideMaster+xml"/>
  <Override PartName="/ppt/slides/slide1114.xml" ContentType="application/vnd.openxmlformats-officedocument.presentationml.slide+xml"/>
  <Override PartName="/ppt/slideMasters/slideMaster1115.xml" ContentType="application/vnd.openxmlformats-officedocument.presentationml.slideMaster+xml"/>
  <Override PartName="/ppt/slides/slide1115.xml" ContentType="application/vnd.openxmlformats-officedocument.presentationml.slide+xml"/>
  <Override PartName="/ppt/slideMasters/slideMaster1116.xml" ContentType="application/vnd.openxmlformats-officedocument.presentationml.slideMaster+xml"/>
  <Override PartName="/ppt/slides/slide1116.xml" ContentType="application/vnd.openxmlformats-officedocument.presentationml.slide+xml"/>
  <Override PartName="/ppt/slideMasters/slideMaster1117.xml" ContentType="application/vnd.openxmlformats-officedocument.presentationml.slideMaster+xml"/>
  <Override PartName="/ppt/slides/slide1117.xml" ContentType="application/vnd.openxmlformats-officedocument.presentationml.slide+xml"/>
  <Override PartName="/ppt/slideMasters/slideMaster1118.xml" ContentType="application/vnd.openxmlformats-officedocument.presentationml.slideMaster+xml"/>
  <Override PartName="/ppt/slides/slide1118.xml" ContentType="application/vnd.openxmlformats-officedocument.presentationml.slide+xml"/>
  <Override PartName="/ppt/slideMasters/slideMaster1119.xml" ContentType="application/vnd.openxmlformats-officedocument.presentationml.slideMaster+xml"/>
  <Override PartName="/ppt/slides/slide1119.xml" ContentType="application/vnd.openxmlformats-officedocument.presentationml.slide+xml"/>
  <Override PartName="/ppt/slideMasters/slideMaster1120.xml" ContentType="application/vnd.openxmlformats-officedocument.presentationml.slideMaster+xml"/>
  <Override PartName="/ppt/slides/slide1120.xml" ContentType="application/vnd.openxmlformats-officedocument.presentationml.slide+xml"/>
  <Override PartName="/ppt/slideMasters/slideMaster1121.xml" ContentType="application/vnd.openxmlformats-officedocument.presentationml.slideMaster+xml"/>
  <Override PartName="/ppt/slides/slide1121.xml" ContentType="application/vnd.openxmlformats-officedocument.presentationml.slide+xml"/>
  <Override PartName="/ppt/slideMasters/slideMaster1122.xml" ContentType="application/vnd.openxmlformats-officedocument.presentationml.slideMaster+xml"/>
  <Override PartName="/ppt/slides/slide1122.xml" ContentType="application/vnd.openxmlformats-officedocument.presentationml.slide+xml"/>
  <Override PartName="/ppt/slideMasters/slideMaster1123.xml" ContentType="application/vnd.openxmlformats-officedocument.presentationml.slideMaster+xml"/>
  <Override PartName="/ppt/slides/slide1123.xml" ContentType="application/vnd.openxmlformats-officedocument.presentationml.slide+xml"/>
  <Override PartName="/ppt/slideMasters/slideMaster1124.xml" ContentType="application/vnd.openxmlformats-officedocument.presentationml.slideMaster+xml"/>
  <Override PartName="/ppt/slides/slide1124.xml" ContentType="application/vnd.openxmlformats-officedocument.presentationml.slide+xml"/>
  <Override PartName="/ppt/slideMasters/slideMaster1125.xml" ContentType="application/vnd.openxmlformats-officedocument.presentationml.slideMaster+xml"/>
  <Override PartName="/ppt/slides/slide1125.xml" ContentType="application/vnd.openxmlformats-officedocument.presentationml.slide+xml"/>
  <Override PartName="/ppt/slideMasters/slideMaster1126.xml" ContentType="application/vnd.openxmlformats-officedocument.presentationml.slideMaster+xml"/>
  <Override PartName="/ppt/slides/slide1126.xml" ContentType="application/vnd.openxmlformats-officedocument.presentationml.slide+xml"/>
  <Override PartName="/ppt/slideMasters/slideMaster1127.xml" ContentType="application/vnd.openxmlformats-officedocument.presentationml.slideMaster+xml"/>
  <Override PartName="/ppt/slides/slide1127.xml" ContentType="application/vnd.openxmlformats-officedocument.presentationml.slide+xml"/>
  <Override PartName="/ppt/slideMasters/slideMaster1128.xml" ContentType="application/vnd.openxmlformats-officedocument.presentationml.slideMaster+xml"/>
  <Override PartName="/ppt/slides/slide1128.xml" ContentType="application/vnd.openxmlformats-officedocument.presentationml.slide+xml"/>
  <Override PartName="/ppt/slideMasters/slideMaster1129.xml" ContentType="application/vnd.openxmlformats-officedocument.presentationml.slideMaster+xml"/>
  <Override PartName="/ppt/slides/slide1129.xml" ContentType="application/vnd.openxmlformats-officedocument.presentationml.slide+xml"/>
  <Override PartName="/ppt/slideMasters/slideMaster1130.xml" ContentType="application/vnd.openxmlformats-officedocument.presentationml.slideMaster+xml"/>
  <Override PartName="/ppt/slides/slide1130.xml" ContentType="application/vnd.openxmlformats-officedocument.presentationml.slide+xml"/>
  <Override PartName="/ppt/slideMasters/slideMaster1131.xml" ContentType="application/vnd.openxmlformats-officedocument.presentationml.slideMaster+xml"/>
  <Override PartName="/ppt/slides/slide1131.xml" ContentType="application/vnd.openxmlformats-officedocument.presentationml.slide+xml"/>
  <Override PartName="/ppt/slideMasters/slideMaster1132.xml" ContentType="application/vnd.openxmlformats-officedocument.presentationml.slideMaster+xml"/>
  <Override PartName="/ppt/slides/slide1132.xml" ContentType="application/vnd.openxmlformats-officedocument.presentationml.slide+xml"/>
  <Override PartName="/ppt/slideMasters/slideMaster1133.xml" ContentType="application/vnd.openxmlformats-officedocument.presentationml.slideMaster+xml"/>
  <Override PartName="/ppt/slides/slide1133.xml" ContentType="application/vnd.openxmlformats-officedocument.presentationml.slide+xml"/>
  <Override PartName="/ppt/slideMasters/slideMaster1134.xml" ContentType="application/vnd.openxmlformats-officedocument.presentationml.slideMaster+xml"/>
  <Override PartName="/ppt/slides/slide1134.xml" ContentType="application/vnd.openxmlformats-officedocument.presentationml.slide+xml"/>
  <Override PartName="/ppt/slideMasters/slideMaster1135.xml" ContentType="application/vnd.openxmlformats-officedocument.presentationml.slideMaster+xml"/>
  <Override PartName="/ppt/slides/slide1135.xml" ContentType="application/vnd.openxmlformats-officedocument.presentationml.slide+xml"/>
  <Override PartName="/ppt/slideMasters/slideMaster1136.xml" ContentType="application/vnd.openxmlformats-officedocument.presentationml.slideMaster+xml"/>
  <Override PartName="/ppt/slides/slide1136.xml" ContentType="application/vnd.openxmlformats-officedocument.presentationml.slide+xml"/>
  <Override PartName="/ppt/slideMasters/slideMaster1137.xml" ContentType="application/vnd.openxmlformats-officedocument.presentationml.slideMaster+xml"/>
  <Override PartName="/ppt/slides/slide1137.xml" ContentType="application/vnd.openxmlformats-officedocument.presentationml.slide+xml"/>
  <Override PartName="/ppt/slideMasters/slideMaster1138.xml" ContentType="application/vnd.openxmlformats-officedocument.presentationml.slideMaster+xml"/>
  <Override PartName="/ppt/slides/slide1138.xml" ContentType="application/vnd.openxmlformats-officedocument.presentationml.slide+xml"/>
  <Override PartName="/ppt/slideMasters/slideMaster1139.xml" ContentType="application/vnd.openxmlformats-officedocument.presentationml.slideMaster+xml"/>
  <Override PartName="/ppt/slides/slide1139.xml" ContentType="application/vnd.openxmlformats-officedocument.presentationml.slide+xml"/>
  <Override PartName="/ppt/slideMasters/slideMaster1140.xml" ContentType="application/vnd.openxmlformats-officedocument.presentationml.slideMaster+xml"/>
  <Override PartName="/ppt/slides/slide1140.xml" ContentType="application/vnd.openxmlformats-officedocument.presentationml.slide+xml"/>
  <Override PartName="/ppt/slideMasters/slideMaster1141.xml" ContentType="application/vnd.openxmlformats-officedocument.presentationml.slideMaster+xml"/>
  <Override PartName="/ppt/slides/slide1141.xml" ContentType="application/vnd.openxmlformats-officedocument.presentationml.slide+xml"/>
  <Override PartName="/ppt/slideMasters/slideMaster1142.xml" ContentType="application/vnd.openxmlformats-officedocument.presentationml.slideMaster+xml"/>
  <Override PartName="/ppt/slides/slide1142.xml" ContentType="application/vnd.openxmlformats-officedocument.presentationml.slide+xml"/>
  <Override PartName="/ppt/slideMasters/slideMaster1143.xml" ContentType="application/vnd.openxmlformats-officedocument.presentationml.slideMaster+xml"/>
  <Override PartName="/ppt/slides/slide1143.xml" ContentType="application/vnd.openxmlformats-officedocument.presentationml.slide+xml"/>
  <Override PartName="/ppt/slideMasters/slideMaster1144.xml" ContentType="application/vnd.openxmlformats-officedocument.presentationml.slideMaster+xml"/>
  <Override PartName="/ppt/slides/slide1144.xml" ContentType="application/vnd.openxmlformats-officedocument.presentationml.slide+xml"/>
  <Override PartName="/ppt/slideMasters/slideMaster1145.xml" ContentType="application/vnd.openxmlformats-officedocument.presentationml.slideMaster+xml"/>
  <Override PartName="/ppt/slides/slide1145.xml" ContentType="application/vnd.openxmlformats-officedocument.presentationml.slide+xml"/>
  <Override PartName="/ppt/slideMasters/slideMaster1146.xml" ContentType="application/vnd.openxmlformats-officedocument.presentationml.slideMaster+xml"/>
  <Override PartName="/ppt/slides/slide1146.xml" ContentType="application/vnd.openxmlformats-officedocument.presentationml.slide+xml"/>
  <Override PartName="/ppt/slideMasters/slideMaster1147.xml" ContentType="application/vnd.openxmlformats-officedocument.presentationml.slideMaster+xml"/>
  <Override PartName="/ppt/slides/slide1147.xml" ContentType="application/vnd.openxmlformats-officedocument.presentationml.slide+xml"/>
  <Override PartName="/ppt/slideMasters/slideMaster1148.xml" ContentType="application/vnd.openxmlformats-officedocument.presentationml.slideMaster+xml"/>
  <Override PartName="/ppt/slides/slide1148.xml" ContentType="application/vnd.openxmlformats-officedocument.presentationml.slide+xml"/>
  <Override PartName="/ppt/slideMasters/slideMaster1149.xml" ContentType="application/vnd.openxmlformats-officedocument.presentationml.slideMaster+xml"/>
  <Override PartName="/ppt/slides/slide1149.xml" ContentType="application/vnd.openxmlformats-officedocument.presentationml.slide+xml"/>
  <Override PartName="/ppt/slideMasters/slideMaster1150.xml" ContentType="application/vnd.openxmlformats-officedocument.presentationml.slideMaster+xml"/>
  <Override PartName="/ppt/slides/slide1150.xml" ContentType="application/vnd.openxmlformats-officedocument.presentationml.slide+xml"/>
  <Override PartName="/ppt/slideMasters/slideMaster1151.xml" ContentType="application/vnd.openxmlformats-officedocument.presentationml.slideMaster+xml"/>
  <Override PartName="/ppt/slides/slide1151.xml" ContentType="application/vnd.openxmlformats-officedocument.presentationml.slide+xml"/>
  <Override PartName="/ppt/slideMasters/slideMaster1152.xml" ContentType="application/vnd.openxmlformats-officedocument.presentationml.slideMaster+xml"/>
  <Override PartName="/ppt/slides/slide1152.xml" ContentType="application/vnd.openxmlformats-officedocument.presentationml.slide+xml"/>
  <Override PartName="/ppt/slideMasters/slideMaster1153.xml" ContentType="application/vnd.openxmlformats-officedocument.presentationml.slideMaster+xml"/>
  <Override PartName="/ppt/slides/slide1153.xml" ContentType="application/vnd.openxmlformats-officedocument.presentationml.slide+xml"/>
  <Override PartName="/ppt/slideMasters/slideMaster1154.xml" ContentType="application/vnd.openxmlformats-officedocument.presentationml.slideMaster+xml"/>
  <Override PartName="/ppt/slides/slide1154.xml" ContentType="application/vnd.openxmlformats-officedocument.presentationml.slide+xml"/>
  <Override PartName="/ppt/slideMasters/slideMaster1155.xml" ContentType="application/vnd.openxmlformats-officedocument.presentationml.slideMaster+xml"/>
  <Override PartName="/ppt/slides/slide1155.xml" ContentType="application/vnd.openxmlformats-officedocument.presentationml.slide+xml"/>
  <Override PartName="/ppt/slideMasters/slideMaster1156.xml" ContentType="application/vnd.openxmlformats-officedocument.presentationml.slideMaster+xml"/>
  <Override PartName="/ppt/slides/slide1156.xml" ContentType="application/vnd.openxmlformats-officedocument.presentationml.slide+xml"/>
  <Override PartName="/ppt/slideMasters/slideMaster1157.xml" ContentType="application/vnd.openxmlformats-officedocument.presentationml.slideMaster+xml"/>
  <Override PartName="/ppt/slides/slide1157.xml" ContentType="application/vnd.openxmlformats-officedocument.presentationml.slide+xml"/>
  <Override PartName="/ppt/slideMasters/slideMaster1158.xml" ContentType="application/vnd.openxmlformats-officedocument.presentationml.slideMaster+xml"/>
  <Override PartName="/ppt/slides/slide1158.xml" ContentType="application/vnd.openxmlformats-officedocument.presentationml.slide+xml"/>
  <Override PartName="/ppt/slideMasters/slideMaster1159.xml" ContentType="application/vnd.openxmlformats-officedocument.presentationml.slideMaster+xml"/>
  <Override PartName="/ppt/slides/slide1159.xml" ContentType="application/vnd.openxmlformats-officedocument.presentationml.slide+xml"/>
  <Override PartName="/ppt/slideMasters/slideMaster1160.xml" ContentType="application/vnd.openxmlformats-officedocument.presentationml.slideMaster+xml"/>
  <Override PartName="/ppt/slides/slide1160.xml" ContentType="application/vnd.openxmlformats-officedocument.presentationml.slide+xml"/>
  <Override PartName="/ppt/slideMasters/slideMaster1161.xml" ContentType="application/vnd.openxmlformats-officedocument.presentationml.slideMaster+xml"/>
  <Override PartName="/ppt/slides/slide1161.xml" ContentType="application/vnd.openxmlformats-officedocument.presentationml.slide+xml"/>
  <Override PartName="/ppt/slideMasters/slideMaster1162.xml" ContentType="application/vnd.openxmlformats-officedocument.presentationml.slideMaster+xml"/>
  <Override PartName="/ppt/slides/slide1162.xml" ContentType="application/vnd.openxmlformats-officedocument.presentationml.slide+xml"/>
  <Override PartName="/ppt/slideMasters/slideMaster1163.xml" ContentType="application/vnd.openxmlformats-officedocument.presentationml.slideMaster+xml"/>
  <Override PartName="/ppt/slides/slide1163.xml" ContentType="application/vnd.openxmlformats-officedocument.presentationml.slide+xml"/>
  <Override PartName="/ppt/slideMasters/slideMaster1164.xml" ContentType="application/vnd.openxmlformats-officedocument.presentationml.slideMaster+xml"/>
  <Override PartName="/ppt/slides/slide1164.xml" ContentType="application/vnd.openxmlformats-officedocument.presentationml.slide+xml"/>
  <Override PartName="/ppt/slideMasters/slideMaster1165.xml" ContentType="application/vnd.openxmlformats-officedocument.presentationml.slideMaster+xml"/>
  <Override PartName="/ppt/slides/slide1165.xml" ContentType="application/vnd.openxmlformats-officedocument.presentationml.slide+xml"/>
  <Override PartName="/ppt/slideMasters/slideMaster1166.xml" ContentType="application/vnd.openxmlformats-officedocument.presentationml.slideMaster+xml"/>
  <Override PartName="/ppt/slides/slide1166.xml" ContentType="application/vnd.openxmlformats-officedocument.presentationml.slide+xml"/>
  <Override PartName="/ppt/slideMasters/slideMaster1167.xml" ContentType="application/vnd.openxmlformats-officedocument.presentationml.slideMaster+xml"/>
  <Override PartName="/ppt/slides/slide1167.xml" ContentType="application/vnd.openxmlformats-officedocument.presentationml.slide+xml"/>
  <Override PartName="/ppt/slideMasters/slideMaster1168.xml" ContentType="application/vnd.openxmlformats-officedocument.presentationml.slideMaster+xml"/>
  <Override PartName="/ppt/slides/slide1168.xml" ContentType="application/vnd.openxmlformats-officedocument.presentationml.slide+xml"/>
  <Override PartName="/ppt/slideMasters/slideMaster1169.xml" ContentType="application/vnd.openxmlformats-officedocument.presentationml.slideMaster+xml"/>
  <Override PartName="/ppt/slides/slide1169.xml" ContentType="application/vnd.openxmlformats-officedocument.presentationml.slide+xml"/>
  <Override PartName="/ppt/slideMasters/slideMaster1170.xml" ContentType="application/vnd.openxmlformats-officedocument.presentationml.slideMaster+xml"/>
  <Override PartName="/ppt/slides/slide1170.xml" ContentType="application/vnd.openxmlformats-officedocument.presentationml.slide+xml"/>
  <Override PartName="/ppt/slideMasters/slideMaster1171.xml" ContentType="application/vnd.openxmlformats-officedocument.presentationml.slideMaster+xml"/>
  <Override PartName="/ppt/slides/slide1171.xml" ContentType="application/vnd.openxmlformats-officedocument.presentationml.slide+xml"/>
  <Override PartName="/ppt/slideMasters/slideMaster1172.xml" ContentType="application/vnd.openxmlformats-officedocument.presentationml.slideMaster+xml"/>
  <Override PartName="/ppt/slides/slide1172.xml" ContentType="application/vnd.openxmlformats-officedocument.presentationml.slide+xml"/>
  <Override PartName="/ppt/slideMasters/slideMaster1173.xml" ContentType="application/vnd.openxmlformats-officedocument.presentationml.slideMaster+xml"/>
  <Override PartName="/ppt/slides/slide1173.xml" ContentType="application/vnd.openxmlformats-officedocument.presentationml.slide+xml"/>
  <Override PartName="/ppt/slideMasters/slideMaster1174.xml" ContentType="application/vnd.openxmlformats-officedocument.presentationml.slideMaster+xml"/>
  <Override PartName="/ppt/slides/slide1174.xml" ContentType="application/vnd.openxmlformats-officedocument.presentationml.slide+xml"/>
  <Override PartName="/ppt/slideMasters/slideMaster1175.xml" ContentType="application/vnd.openxmlformats-officedocument.presentationml.slideMaster+xml"/>
  <Override PartName="/ppt/slides/slide1175.xml" ContentType="application/vnd.openxmlformats-officedocument.presentationml.slide+xml"/>
  <Override PartName="/ppt/slideMasters/slideMaster1176.xml" ContentType="application/vnd.openxmlformats-officedocument.presentationml.slideMaster+xml"/>
  <Override PartName="/ppt/slides/slide1176.xml" ContentType="application/vnd.openxmlformats-officedocument.presentationml.slide+xml"/>
  <Override PartName="/ppt/slideMasters/slideMaster1177.xml" ContentType="application/vnd.openxmlformats-officedocument.presentationml.slideMaster+xml"/>
  <Override PartName="/ppt/slides/slide1177.xml" ContentType="application/vnd.openxmlformats-officedocument.presentationml.slide+xml"/>
  <Override PartName="/ppt/slideMasters/slideMaster1178.xml" ContentType="application/vnd.openxmlformats-officedocument.presentationml.slideMaster+xml"/>
  <Override PartName="/ppt/slides/slide1178.xml" ContentType="application/vnd.openxmlformats-officedocument.presentationml.slide+xml"/>
  <Override PartName="/ppt/slideMasters/slideMaster1179.xml" ContentType="application/vnd.openxmlformats-officedocument.presentationml.slideMaster+xml"/>
  <Override PartName="/ppt/slides/slide1179.xml" ContentType="application/vnd.openxmlformats-officedocument.presentationml.slide+xml"/>
  <Override PartName="/ppt/slideMasters/slideMaster1180.xml" ContentType="application/vnd.openxmlformats-officedocument.presentationml.slideMaster+xml"/>
  <Override PartName="/ppt/slides/slide1180.xml" ContentType="application/vnd.openxmlformats-officedocument.presentationml.slide+xml"/>
  <Override PartName="/ppt/slideMasters/slideMaster1181.xml" ContentType="application/vnd.openxmlformats-officedocument.presentationml.slideMaster+xml"/>
  <Override PartName="/ppt/slides/slide1181.xml" ContentType="application/vnd.openxmlformats-officedocument.presentationml.slide+xml"/>
  <Override PartName="/ppt/slideMasters/slideMaster1182.xml" ContentType="application/vnd.openxmlformats-officedocument.presentationml.slideMaster+xml"/>
  <Override PartName="/ppt/slides/slide1182.xml" ContentType="application/vnd.openxmlformats-officedocument.presentationml.slide+xml"/>
  <Override PartName="/ppt/slideMasters/slideMaster1183.xml" ContentType="application/vnd.openxmlformats-officedocument.presentationml.slideMaster+xml"/>
  <Override PartName="/ppt/slides/slide1183.xml" ContentType="application/vnd.openxmlformats-officedocument.presentationml.slide+xml"/>
  <Override PartName="/ppt/slideMasters/slideMaster1184.xml" ContentType="application/vnd.openxmlformats-officedocument.presentationml.slideMaster+xml"/>
  <Override PartName="/ppt/slides/slide1184.xml" ContentType="application/vnd.openxmlformats-officedocument.presentationml.slide+xml"/>
  <Override PartName="/ppt/slideMasters/slideMaster1185.xml" ContentType="application/vnd.openxmlformats-officedocument.presentationml.slideMaster+xml"/>
  <Override PartName="/ppt/slides/slide1185.xml" ContentType="application/vnd.openxmlformats-officedocument.presentationml.slide+xml"/>
  <Override PartName="/ppt/slideMasters/slideMaster1186.xml" ContentType="application/vnd.openxmlformats-officedocument.presentationml.slideMaster+xml"/>
  <Override PartName="/ppt/slides/slide1186.xml" ContentType="application/vnd.openxmlformats-officedocument.presentationml.slide+xml"/>
  <Override PartName="/ppt/slideMasters/slideMaster1187.xml" ContentType="application/vnd.openxmlformats-officedocument.presentationml.slideMaster+xml"/>
  <Override PartName="/ppt/slides/slide1187.xml" ContentType="application/vnd.openxmlformats-officedocument.presentationml.slide+xml"/>
  <Override PartName="/ppt/slideMasters/slideMaster1188.xml" ContentType="application/vnd.openxmlformats-officedocument.presentationml.slideMaster+xml"/>
  <Override PartName="/ppt/slides/slide1188.xml" ContentType="application/vnd.openxmlformats-officedocument.presentationml.slide+xml"/>
  <Override PartName="/ppt/slideMasters/slideMaster1189.xml" ContentType="application/vnd.openxmlformats-officedocument.presentationml.slideMaster+xml"/>
  <Override PartName="/ppt/slides/slide1189.xml" ContentType="application/vnd.openxmlformats-officedocument.presentationml.slide+xml"/>
  <Override PartName="/ppt/slideMasters/slideMaster1190.xml" ContentType="application/vnd.openxmlformats-officedocument.presentationml.slideMaster+xml"/>
  <Override PartName="/ppt/slides/slide1190.xml" ContentType="application/vnd.openxmlformats-officedocument.presentationml.slide+xml"/>
  <Override PartName="/ppt/slideMasters/slideMaster1191.xml" ContentType="application/vnd.openxmlformats-officedocument.presentationml.slideMaster+xml"/>
  <Override PartName="/ppt/slides/slide1191.xml" ContentType="application/vnd.openxmlformats-officedocument.presentationml.slide+xml"/>
  <Override PartName="/ppt/slideMasters/slideMaster1192.xml" ContentType="application/vnd.openxmlformats-officedocument.presentationml.slideMaster+xml"/>
  <Override PartName="/ppt/slides/slide1192.xml" ContentType="application/vnd.openxmlformats-officedocument.presentationml.slide+xml"/>
  <Override PartName="/ppt/slideMasters/slideMaster1193.xml" ContentType="application/vnd.openxmlformats-officedocument.presentationml.slideMaster+xml"/>
  <Override PartName="/ppt/slides/slide1193.xml" ContentType="application/vnd.openxmlformats-officedocument.presentationml.slide+xml"/>
  <Override PartName="/ppt/slideMasters/slideMaster1194.xml" ContentType="application/vnd.openxmlformats-officedocument.presentationml.slideMaster+xml"/>
  <Override PartName="/ppt/slides/slide1194.xml" ContentType="application/vnd.openxmlformats-officedocument.presentationml.slide+xml"/>
  <Override PartName="/ppt/slideMasters/slideMaster1195.xml" ContentType="application/vnd.openxmlformats-officedocument.presentationml.slideMaster+xml"/>
  <Override PartName="/ppt/slides/slide1195.xml" ContentType="application/vnd.openxmlformats-officedocument.presentationml.slide+xml"/>
  <Override PartName="/ppt/slideMasters/slideMaster1196.xml" ContentType="application/vnd.openxmlformats-officedocument.presentationml.slideMaster+xml"/>
  <Override PartName="/ppt/slides/slide1196.xml" ContentType="application/vnd.openxmlformats-officedocument.presentationml.slide+xml"/>
  <Override PartName="/ppt/slideMasters/slideMaster1197.xml" ContentType="application/vnd.openxmlformats-officedocument.presentationml.slideMaster+xml"/>
  <Override PartName="/ppt/slides/slide1197.xml" ContentType="application/vnd.openxmlformats-officedocument.presentationml.slide+xml"/>
  <Override PartName="/ppt/slideMasters/slideMaster1198.xml" ContentType="application/vnd.openxmlformats-officedocument.presentationml.slideMaster+xml"/>
  <Override PartName="/ppt/slides/slide1198.xml" ContentType="application/vnd.openxmlformats-officedocument.presentationml.slide+xml"/>
  <Override PartName="/ppt/slideMasters/slideMaster1199.xml" ContentType="application/vnd.openxmlformats-officedocument.presentationml.slideMaster+xml"/>
  <Override PartName="/ppt/slides/slide1199.xml" ContentType="application/vnd.openxmlformats-officedocument.presentationml.slide+xml"/>
  <Override PartName="/ppt/slideMasters/slideMaster1200.xml" ContentType="application/vnd.openxmlformats-officedocument.presentationml.slideMaster+xml"/>
  <Override PartName="/ppt/slides/slide1200.xml" ContentType="application/vnd.openxmlformats-officedocument.presentationml.slide+xml"/>
  <Override PartName="/ppt/slideMasters/slideMaster1201.xml" ContentType="application/vnd.openxmlformats-officedocument.presentationml.slideMaster+xml"/>
  <Override PartName="/ppt/slides/slide1201.xml" ContentType="application/vnd.openxmlformats-officedocument.presentationml.slide+xml"/>
  <Override PartName="/ppt/slideMasters/slideMaster1202.xml" ContentType="application/vnd.openxmlformats-officedocument.presentationml.slideMaster+xml"/>
  <Override PartName="/ppt/slides/slide1202.xml" ContentType="application/vnd.openxmlformats-officedocument.presentationml.slide+xml"/>
  <Override PartName="/ppt/slideMasters/slideMaster1203.xml" ContentType="application/vnd.openxmlformats-officedocument.presentationml.slideMaster+xml"/>
  <Override PartName="/ppt/slides/slide1203.xml" ContentType="application/vnd.openxmlformats-officedocument.presentationml.slide+xml"/>
  <Override PartName="/ppt/slideMasters/slideMaster1204.xml" ContentType="application/vnd.openxmlformats-officedocument.presentationml.slideMaster+xml"/>
  <Override PartName="/ppt/slides/slide1204.xml" ContentType="application/vnd.openxmlformats-officedocument.presentationml.slide+xml"/>
  <Override PartName="/ppt/slideMasters/slideMaster1205.xml" ContentType="application/vnd.openxmlformats-officedocument.presentationml.slideMaster+xml"/>
  <Override PartName="/ppt/slides/slide1205.xml" ContentType="application/vnd.openxmlformats-officedocument.presentationml.slide+xml"/>
  <Override PartName="/ppt/slideMasters/slideMaster1206.xml" ContentType="application/vnd.openxmlformats-officedocument.presentationml.slideMaster+xml"/>
  <Override PartName="/ppt/slides/slide1206.xml" ContentType="application/vnd.openxmlformats-officedocument.presentationml.slide+xml"/>
  <Override PartName="/ppt/slideMasters/slideMaster1207.xml" ContentType="application/vnd.openxmlformats-officedocument.presentationml.slideMaster+xml"/>
  <Override PartName="/ppt/slides/slide1207.xml" ContentType="application/vnd.openxmlformats-officedocument.presentationml.slide+xml"/>
  <Override PartName="/ppt/slideMasters/slideMaster1208.xml" ContentType="application/vnd.openxmlformats-officedocument.presentationml.slideMaster+xml"/>
  <Override PartName="/ppt/slides/slide1208.xml" ContentType="application/vnd.openxmlformats-officedocument.presentationml.slide+xml"/>
  <Override PartName="/ppt/slideMasters/slideMaster1209.xml" ContentType="application/vnd.openxmlformats-officedocument.presentationml.slideMaster+xml"/>
  <Override PartName="/ppt/slides/slide1209.xml" ContentType="application/vnd.openxmlformats-officedocument.presentationml.slide+xml"/>
  <Override PartName="/ppt/slideMasters/slideMaster1210.xml" ContentType="application/vnd.openxmlformats-officedocument.presentationml.slideMaster+xml"/>
  <Override PartName="/ppt/slides/slide1210.xml" ContentType="application/vnd.openxmlformats-officedocument.presentationml.slide+xml"/>
  <Override PartName="/ppt/slideMasters/slideMaster1211.xml" ContentType="application/vnd.openxmlformats-officedocument.presentationml.slideMaster+xml"/>
  <Override PartName="/ppt/slides/slide1211.xml" ContentType="application/vnd.openxmlformats-officedocument.presentationml.slide+xml"/>
  <Override PartName="/ppt/slideMasters/slideMaster1212.xml" ContentType="application/vnd.openxmlformats-officedocument.presentationml.slideMaster+xml"/>
  <Override PartName="/ppt/slides/slide1212.xml" ContentType="application/vnd.openxmlformats-officedocument.presentationml.slide+xml"/>
  <Override PartName="/ppt/slideMasters/slideMaster1213.xml" ContentType="application/vnd.openxmlformats-officedocument.presentationml.slideMaster+xml"/>
  <Override PartName="/ppt/slides/slide1213.xml" ContentType="application/vnd.openxmlformats-officedocument.presentationml.slide+xml"/>
  <Override PartName="/ppt/slideMasters/slideMaster1214.xml" ContentType="application/vnd.openxmlformats-officedocument.presentationml.slideMaster+xml"/>
  <Override PartName="/ppt/slides/slide1214.xml" ContentType="application/vnd.openxmlformats-officedocument.presentationml.slide+xml"/>
  <Override PartName="/ppt/slideMasters/slideMaster1215.xml" ContentType="application/vnd.openxmlformats-officedocument.presentationml.slideMaster+xml"/>
  <Override PartName="/ppt/slides/slide1215.xml" ContentType="application/vnd.openxmlformats-officedocument.presentationml.slide+xml"/>
  <Override PartName="/ppt/slideMasters/slideMaster1216.xml" ContentType="application/vnd.openxmlformats-officedocument.presentationml.slideMaster+xml"/>
  <Override PartName="/ppt/slides/slide1216.xml" ContentType="application/vnd.openxmlformats-officedocument.presentationml.slide+xml"/>
  <Override PartName="/ppt/slideMasters/slideMaster1217.xml" ContentType="application/vnd.openxmlformats-officedocument.presentationml.slideMaster+xml"/>
  <Override PartName="/ppt/slides/slide1217.xml" ContentType="application/vnd.openxmlformats-officedocument.presentationml.slide+xml"/>
  <Override PartName="/ppt/slideMasters/slideMaster1218.xml" ContentType="application/vnd.openxmlformats-officedocument.presentationml.slideMaster+xml"/>
  <Override PartName="/ppt/slides/slide1218.xml" ContentType="application/vnd.openxmlformats-officedocument.presentationml.slide+xml"/>
  <Override PartName="/ppt/slideMasters/slideMaster1219.xml" ContentType="application/vnd.openxmlformats-officedocument.presentationml.slideMaster+xml"/>
  <Override PartName="/ppt/slides/slide1219.xml" ContentType="application/vnd.openxmlformats-officedocument.presentationml.slide+xml"/>
  <Override PartName="/ppt/slideMasters/slideMaster1220.xml" ContentType="application/vnd.openxmlformats-officedocument.presentationml.slideMaster+xml"/>
  <Override PartName="/ppt/slides/slide1220.xml" ContentType="application/vnd.openxmlformats-officedocument.presentationml.slide+xml"/>
  <Override PartName="/ppt/slideMasters/slideMaster1221.xml" ContentType="application/vnd.openxmlformats-officedocument.presentationml.slideMaster+xml"/>
  <Override PartName="/ppt/slides/slide1221.xml" ContentType="application/vnd.openxmlformats-officedocument.presentationml.slide+xml"/>
  <Override PartName="/ppt/slideMasters/slideMaster1222.xml" ContentType="application/vnd.openxmlformats-officedocument.presentationml.slideMaster+xml"/>
  <Override PartName="/ppt/slides/slide1222.xml" ContentType="application/vnd.openxmlformats-officedocument.presentationml.slide+xml"/>
  <Override PartName="/ppt/slideMasters/slideMaster1223.xml" ContentType="application/vnd.openxmlformats-officedocument.presentationml.slideMaster+xml"/>
  <Override PartName="/ppt/slides/slide1223.xml" ContentType="application/vnd.openxmlformats-officedocument.presentationml.slide+xml"/>
  <Override PartName="/ppt/slideMasters/slideMaster1224.xml" ContentType="application/vnd.openxmlformats-officedocument.presentationml.slideMaster+xml"/>
  <Override PartName="/ppt/slides/slide1224.xml" ContentType="application/vnd.openxmlformats-officedocument.presentationml.slide+xml"/>
  <Override PartName="/ppt/slideMasters/slideMaster1225.xml" ContentType="application/vnd.openxmlformats-officedocument.presentationml.slideMaster+xml"/>
  <Override PartName="/ppt/slides/slide1225.xml" ContentType="application/vnd.openxmlformats-officedocument.presentationml.slide+xml"/>
  <Override PartName="/ppt/slideMasters/slideMaster1226.xml" ContentType="application/vnd.openxmlformats-officedocument.presentationml.slideMaster+xml"/>
  <Override PartName="/ppt/slides/slide1226.xml" ContentType="application/vnd.openxmlformats-officedocument.presentationml.slide+xml"/>
  <Override PartName="/ppt/slideMasters/slideMaster1227.xml" ContentType="application/vnd.openxmlformats-officedocument.presentationml.slideMaster+xml"/>
  <Override PartName="/ppt/slides/slide1227.xml" ContentType="application/vnd.openxmlformats-officedocument.presentationml.slide+xml"/>
  <Override PartName="/ppt/slideMasters/slideMaster1228.xml" ContentType="application/vnd.openxmlformats-officedocument.presentationml.slideMaster+xml"/>
  <Override PartName="/ppt/slides/slide1228.xml" ContentType="application/vnd.openxmlformats-officedocument.presentationml.slide+xml"/>
  <Override PartName="/ppt/slideMasters/slideMaster1229.xml" ContentType="application/vnd.openxmlformats-officedocument.presentationml.slideMaster+xml"/>
  <Override PartName="/ppt/slides/slide1229.xml" ContentType="application/vnd.openxmlformats-officedocument.presentationml.slide+xml"/>
  <Override PartName="/ppt/slideMasters/slideMaster1230.xml" ContentType="application/vnd.openxmlformats-officedocument.presentationml.slideMaster+xml"/>
  <Override PartName="/ppt/slides/slide1230.xml" ContentType="application/vnd.openxmlformats-officedocument.presentationml.slide+xml"/>
  <Override PartName="/ppt/slideMasters/slideMaster1231.xml" ContentType="application/vnd.openxmlformats-officedocument.presentationml.slideMaster+xml"/>
  <Override PartName="/ppt/slides/slide1231.xml" ContentType="application/vnd.openxmlformats-officedocument.presentationml.slide+xml"/>
  <Override PartName="/ppt/slideMasters/slideMaster1232.xml" ContentType="application/vnd.openxmlformats-officedocument.presentationml.slideMaster+xml"/>
  <Override PartName="/ppt/slides/slide1232.xml" ContentType="application/vnd.openxmlformats-officedocument.presentationml.slide+xml"/>
  <Override PartName="/ppt/slideMasters/slideMaster1233.xml" ContentType="application/vnd.openxmlformats-officedocument.presentationml.slideMaster+xml"/>
  <Override PartName="/ppt/slides/slide1233.xml" ContentType="application/vnd.openxmlformats-officedocument.presentationml.slide+xml"/>
  <Override PartName="/ppt/slideMasters/slideMaster1234.xml" ContentType="application/vnd.openxmlformats-officedocument.presentationml.slideMaster+xml"/>
  <Override PartName="/ppt/slides/slide1234.xml" ContentType="application/vnd.openxmlformats-officedocument.presentationml.slide+xml"/>
  <Override PartName="/ppt/slideMasters/slideMaster1235.xml" ContentType="application/vnd.openxmlformats-officedocument.presentationml.slideMaster+xml"/>
  <Override PartName="/ppt/slides/slide1235.xml" ContentType="application/vnd.openxmlformats-officedocument.presentationml.slide+xml"/>
  <Override PartName="/ppt/slideMasters/slideMaster1236.xml" ContentType="application/vnd.openxmlformats-officedocument.presentationml.slideMaster+xml"/>
  <Override PartName="/ppt/slides/slide1236.xml" ContentType="application/vnd.openxmlformats-officedocument.presentationml.slide+xml"/>
  <Override PartName="/ppt/slideMasters/slideMaster1237.xml" ContentType="application/vnd.openxmlformats-officedocument.presentationml.slideMaster+xml"/>
  <Override PartName="/ppt/slides/slide1237.xml" ContentType="application/vnd.openxmlformats-officedocument.presentationml.slide+xml"/>
  <Override PartName="/ppt/slideMasters/slideMaster1238.xml" ContentType="application/vnd.openxmlformats-officedocument.presentationml.slideMaster+xml"/>
  <Override PartName="/ppt/slides/slide1238.xml" ContentType="application/vnd.openxmlformats-officedocument.presentationml.slide+xml"/>
  <Override PartName="/ppt/slideMasters/slideMaster1239.xml" ContentType="application/vnd.openxmlformats-officedocument.presentationml.slideMaster+xml"/>
  <Override PartName="/ppt/slides/slide1239.xml" ContentType="application/vnd.openxmlformats-officedocument.presentationml.slide+xml"/>
  <Override PartName="/ppt/slideMasters/slideMaster1240.xml" ContentType="application/vnd.openxmlformats-officedocument.presentationml.slideMaster+xml"/>
  <Override PartName="/ppt/slides/slide1240.xml" ContentType="application/vnd.openxmlformats-officedocument.presentationml.slide+xml"/>
  <Override PartName="/ppt/slideMasters/slideMaster1241.xml" ContentType="application/vnd.openxmlformats-officedocument.presentationml.slideMaster+xml"/>
  <Override PartName="/ppt/slides/slide1241.xml" ContentType="application/vnd.openxmlformats-officedocument.presentationml.slide+xml"/>
  <Override PartName="/ppt/slideMasters/slideMaster1242.xml" ContentType="application/vnd.openxmlformats-officedocument.presentationml.slideMaster+xml"/>
  <Override PartName="/ppt/slides/slide1242.xml" ContentType="application/vnd.openxmlformats-officedocument.presentationml.slide+xml"/>
  <Override PartName="/ppt/slideMasters/slideMaster1243.xml" ContentType="application/vnd.openxmlformats-officedocument.presentationml.slideMaster+xml"/>
  <Override PartName="/ppt/slides/slide1243.xml" ContentType="application/vnd.openxmlformats-officedocument.presentationml.slide+xml"/>
  <Override PartName="/ppt/slideMasters/slideMaster1244.xml" ContentType="application/vnd.openxmlformats-officedocument.presentationml.slideMaster+xml"/>
  <Override PartName="/ppt/slides/slide1244.xml" ContentType="application/vnd.openxmlformats-officedocument.presentationml.slide+xml"/>
  <Override PartName="/ppt/slideMasters/slideMaster1245.xml" ContentType="application/vnd.openxmlformats-officedocument.presentationml.slideMaster+xml"/>
  <Override PartName="/ppt/slides/slide1245.xml" ContentType="application/vnd.openxmlformats-officedocument.presentationml.slide+xml"/>
  <Override PartName="/ppt/slideMasters/slideMaster1246.xml" ContentType="application/vnd.openxmlformats-officedocument.presentationml.slideMaster+xml"/>
  <Override PartName="/ppt/slides/slide1246.xml" ContentType="application/vnd.openxmlformats-officedocument.presentationml.slide+xml"/>
  <Override PartName="/ppt/slideMasters/slideMaster1247.xml" ContentType="application/vnd.openxmlformats-officedocument.presentationml.slideMaster+xml"/>
  <Override PartName="/ppt/slides/slide1247.xml" ContentType="application/vnd.openxmlformats-officedocument.presentationml.slide+xml"/>
  <Override PartName="/ppt/slideMasters/slideMaster1248.xml" ContentType="application/vnd.openxmlformats-officedocument.presentationml.slideMaster+xml"/>
  <Override PartName="/ppt/slides/slide1248.xml" ContentType="application/vnd.openxmlformats-officedocument.presentationml.slide+xml"/>
  <Override PartName="/ppt/slideMasters/slideMaster1249.xml" ContentType="application/vnd.openxmlformats-officedocument.presentationml.slideMaster+xml"/>
  <Override PartName="/ppt/slides/slide1249.xml" ContentType="application/vnd.openxmlformats-officedocument.presentationml.slide+xml"/>
  <Override PartName="/ppt/slideMasters/slideMaster1250.xml" ContentType="application/vnd.openxmlformats-officedocument.presentationml.slideMaster+xml"/>
  <Override PartName="/ppt/slides/slide1250.xml" ContentType="application/vnd.openxmlformats-officedocument.presentationml.slide+xml"/>
  <Override PartName="/ppt/slideMasters/slideMaster1251.xml" ContentType="application/vnd.openxmlformats-officedocument.presentationml.slideMaster+xml"/>
  <Override PartName="/ppt/slides/slide1251.xml" ContentType="application/vnd.openxmlformats-officedocument.presentationml.slide+xml"/>
  <Override PartName="/ppt/slideMasters/slideMaster1252.xml" ContentType="application/vnd.openxmlformats-officedocument.presentationml.slideMaster+xml"/>
  <Override PartName="/ppt/slides/slide1252.xml" ContentType="application/vnd.openxmlformats-officedocument.presentationml.slide+xml"/>
  <Override PartName="/ppt/slideMasters/slideMaster1253.xml" ContentType="application/vnd.openxmlformats-officedocument.presentationml.slideMaster+xml"/>
  <Override PartName="/ppt/slides/slide1253.xml" ContentType="application/vnd.openxmlformats-officedocument.presentationml.slide+xml"/>
  <Override PartName="/ppt/slideMasters/slideMaster1254.xml" ContentType="application/vnd.openxmlformats-officedocument.presentationml.slideMaster+xml"/>
  <Override PartName="/ppt/slides/slide1254.xml" ContentType="application/vnd.openxmlformats-officedocument.presentationml.slide+xml"/>
  <Override PartName="/ppt/slideMasters/slideMaster1255.xml" ContentType="application/vnd.openxmlformats-officedocument.presentationml.slideMaster+xml"/>
  <Override PartName="/ppt/slides/slide1255.xml" ContentType="application/vnd.openxmlformats-officedocument.presentationml.slide+xml"/>
  <Override PartName="/ppt/slideMasters/slideMaster1256.xml" ContentType="application/vnd.openxmlformats-officedocument.presentationml.slideMaster+xml"/>
  <Override PartName="/ppt/slides/slide1256.xml" ContentType="application/vnd.openxmlformats-officedocument.presentationml.slide+xml"/>
  <Override PartName="/ppt/slideMasters/slideMaster1257.xml" ContentType="application/vnd.openxmlformats-officedocument.presentationml.slideMaster+xml"/>
  <Override PartName="/ppt/slides/slide1257.xml" ContentType="application/vnd.openxmlformats-officedocument.presentationml.slide+xml"/>
  <Override PartName="/ppt/slideMasters/slideMaster1258.xml" ContentType="application/vnd.openxmlformats-officedocument.presentationml.slideMaster+xml"/>
  <Override PartName="/ppt/slides/slide1258.xml" ContentType="application/vnd.openxmlformats-officedocument.presentationml.slide+xml"/>
  <Override PartName="/ppt/slideMasters/slideMaster1259.xml" ContentType="application/vnd.openxmlformats-officedocument.presentationml.slideMaster+xml"/>
  <Override PartName="/ppt/slides/slide1259.xml" ContentType="application/vnd.openxmlformats-officedocument.presentationml.slide+xml"/>
  <Override PartName="/ppt/slideMasters/slideMaster1260.xml" ContentType="application/vnd.openxmlformats-officedocument.presentationml.slideMaster+xml"/>
  <Override PartName="/ppt/slides/slide1260.xml" ContentType="application/vnd.openxmlformats-officedocument.presentationml.slide+xml"/>
  <Override PartName="/ppt/slideMasters/slideMaster1261.xml" ContentType="application/vnd.openxmlformats-officedocument.presentationml.slideMaster+xml"/>
  <Override PartName="/ppt/slides/slide1261.xml" ContentType="application/vnd.openxmlformats-officedocument.presentationml.slide+xml"/>
  <Override PartName="/ppt/slideMasters/slideMaster1262.xml" ContentType="application/vnd.openxmlformats-officedocument.presentationml.slideMaster+xml"/>
  <Override PartName="/ppt/slides/slide1262.xml" ContentType="application/vnd.openxmlformats-officedocument.presentationml.slide+xml"/>
  <Override PartName="/ppt/slideMasters/slideMaster1263.xml" ContentType="application/vnd.openxmlformats-officedocument.presentationml.slideMaster+xml"/>
  <Override PartName="/ppt/slides/slide1263.xml" ContentType="application/vnd.openxmlformats-officedocument.presentationml.slide+xml"/>
  <Override PartName="/ppt/slideMasters/slideMaster1264.xml" ContentType="application/vnd.openxmlformats-officedocument.presentationml.slideMaster+xml"/>
  <Override PartName="/ppt/slides/slide1264.xml" ContentType="application/vnd.openxmlformats-officedocument.presentationml.slide+xml"/>
  <Override PartName="/ppt/slideMasters/slideMaster1265.xml" ContentType="application/vnd.openxmlformats-officedocument.presentationml.slideMaster+xml"/>
  <Override PartName="/ppt/slides/slide1265.xml" ContentType="application/vnd.openxmlformats-officedocument.presentationml.slide+xml"/>
  <Override PartName="/ppt/slideMasters/slideMaster1266.xml" ContentType="application/vnd.openxmlformats-officedocument.presentationml.slideMaster+xml"/>
  <Override PartName="/ppt/slides/slide1266.xml" ContentType="application/vnd.openxmlformats-officedocument.presentationml.slide+xml"/>
  <Override PartName="/ppt/slideMasters/slideMaster1267.xml" ContentType="application/vnd.openxmlformats-officedocument.presentationml.slideMaster+xml"/>
  <Override PartName="/ppt/slides/slide1267.xml" ContentType="application/vnd.openxmlformats-officedocument.presentationml.slide+xml"/>
  <Override PartName="/ppt/slideMasters/slideMaster1268.xml" ContentType="application/vnd.openxmlformats-officedocument.presentationml.slideMaster+xml"/>
  <Override PartName="/ppt/slides/slide1268.xml" ContentType="application/vnd.openxmlformats-officedocument.presentationml.slide+xml"/>
  <Override PartName="/ppt/slideMasters/slideMaster1269.xml" ContentType="application/vnd.openxmlformats-officedocument.presentationml.slideMaster+xml"/>
  <Override PartName="/ppt/slides/slide1269.xml" ContentType="application/vnd.openxmlformats-officedocument.presentationml.slide+xml"/>
  <Override PartName="/ppt/slideMasters/slideMaster1270.xml" ContentType="application/vnd.openxmlformats-officedocument.presentationml.slideMaster+xml"/>
  <Override PartName="/ppt/slides/slide1270.xml" ContentType="application/vnd.openxmlformats-officedocument.presentationml.slide+xml"/>
  <Override PartName="/ppt/slideMasters/slideMaster1271.xml" ContentType="application/vnd.openxmlformats-officedocument.presentationml.slideMaster+xml"/>
  <Override PartName="/ppt/slides/slide1271.xml" ContentType="application/vnd.openxmlformats-officedocument.presentationml.slide+xml"/>
  <Override PartName="/ppt/slideMasters/slideMaster1272.xml" ContentType="application/vnd.openxmlformats-officedocument.presentationml.slideMaster+xml"/>
  <Override PartName="/ppt/slides/slide1272.xml" ContentType="application/vnd.openxmlformats-officedocument.presentationml.slide+xml"/>
  <Override PartName="/ppt/slideMasters/slideMaster1273.xml" ContentType="application/vnd.openxmlformats-officedocument.presentationml.slideMaster+xml"/>
  <Override PartName="/ppt/slides/slide1273.xml" ContentType="application/vnd.openxmlformats-officedocument.presentationml.slide+xml"/>
  <Override PartName="/ppt/slideMasters/slideMaster1274.xml" ContentType="application/vnd.openxmlformats-officedocument.presentationml.slideMaster+xml"/>
  <Override PartName="/ppt/slides/slide1274.xml" ContentType="application/vnd.openxmlformats-officedocument.presentationml.slide+xml"/>
  <Override PartName="/ppt/slideMasters/slideMaster1275.xml" ContentType="application/vnd.openxmlformats-officedocument.presentationml.slideMaster+xml"/>
  <Override PartName="/ppt/slides/slide1275.xml" ContentType="application/vnd.openxmlformats-officedocument.presentationml.slide+xml"/>
  <Override PartName="/ppt/slideMasters/slideMaster1276.xml" ContentType="application/vnd.openxmlformats-officedocument.presentationml.slideMaster+xml"/>
  <Override PartName="/ppt/slides/slide1276.xml" ContentType="application/vnd.openxmlformats-officedocument.presentationml.slide+xml"/>
  <Override PartName="/ppt/slideMasters/slideMaster1277.xml" ContentType="application/vnd.openxmlformats-officedocument.presentationml.slideMaster+xml"/>
  <Override PartName="/ppt/slides/slide1277.xml" ContentType="application/vnd.openxmlformats-officedocument.presentationml.slide+xml"/>
  <Override PartName="/ppt/slideMasters/slideMaster1278.xml" ContentType="application/vnd.openxmlformats-officedocument.presentationml.slideMaster+xml"/>
  <Override PartName="/ppt/slides/slide1278.xml" ContentType="application/vnd.openxmlformats-officedocument.presentationml.slide+xml"/>
  <Override PartName="/ppt/slideMasters/slideMaster1279.xml" ContentType="application/vnd.openxmlformats-officedocument.presentationml.slideMaster+xml"/>
  <Override PartName="/ppt/slides/slide1279.xml" ContentType="application/vnd.openxmlformats-officedocument.presentationml.slide+xml"/>
  <Override PartName="/ppt/slideMasters/slideMaster1280.xml" ContentType="application/vnd.openxmlformats-officedocument.presentationml.slideMaster+xml"/>
  <Override PartName="/ppt/slides/slide1280.xml" ContentType="application/vnd.openxmlformats-officedocument.presentationml.slide+xml"/>
  <Override PartName="/ppt/slideMasters/slideMaster1281.xml" ContentType="application/vnd.openxmlformats-officedocument.presentationml.slideMaster+xml"/>
  <Override PartName="/ppt/slides/slide1281.xml" ContentType="application/vnd.openxmlformats-officedocument.presentationml.slide+xml"/>
  <Override PartName="/ppt/slideMasters/slideMaster1282.xml" ContentType="application/vnd.openxmlformats-officedocument.presentationml.slideMaster+xml"/>
  <Override PartName="/ppt/slides/slide1282.xml" ContentType="application/vnd.openxmlformats-officedocument.presentationml.slide+xml"/>
  <Override PartName="/ppt/slideMasters/slideMaster1283.xml" ContentType="application/vnd.openxmlformats-officedocument.presentationml.slideMaster+xml"/>
  <Override PartName="/ppt/slides/slide1283.xml" ContentType="application/vnd.openxmlformats-officedocument.presentationml.slide+xml"/>
  <Override PartName="/ppt/slideMasters/slideMaster1284.xml" ContentType="application/vnd.openxmlformats-officedocument.presentationml.slideMaster+xml"/>
  <Override PartName="/ppt/slides/slide1284.xml" ContentType="application/vnd.openxmlformats-officedocument.presentationml.slide+xml"/>
  <Override PartName="/ppt/slideMasters/slideMaster1285.xml" ContentType="application/vnd.openxmlformats-officedocument.presentationml.slideMaster+xml"/>
  <Override PartName="/ppt/slides/slide1285.xml" ContentType="application/vnd.openxmlformats-officedocument.presentationml.slide+xml"/>
  <Override PartName="/ppt/slideMasters/slideMaster1286.xml" ContentType="application/vnd.openxmlformats-officedocument.presentationml.slideMaster+xml"/>
  <Override PartName="/ppt/slides/slide1286.xml" ContentType="application/vnd.openxmlformats-officedocument.presentationml.slide+xml"/>
  <Override PartName="/ppt/slideMasters/slideMaster1287.xml" ContentType="application/vnd.openxmlformats-officedocument.presentationml.slideMaster+xml"/>
  <Override PartName="/ppt/slides/slide1287.xml" ContentType="application/vnd.openxmlformats-officedocument.presentationml.slide+xml"/>
  <Override PartName="/ppt/slideMasters/slideMaster1288.xml" ContentType="application/vnd.openxmlformats-officedocument.presentationml.slideMaster+xml"/>
  <Override PartName="/ppt/slides/slide1288.xml" ContentType="application/vnd.openxmlformats-officedocument.presentationml.slide+xml"/>
  <Override PartName="/ppt/slideMasters/slideMaster1289.xml" ContentType="application/vnd.openxmlformats-officedocument.presentationml.slideMaster+xml"/>
  <Override PartName="/ppt/slides/slide1289.xml" ContentType="application/vnd.openxmlformats-officedocument.presentationml.slide+xml"/>
  <Override PartName="/ppt/slideMasters/slideMaster1290.xml" ContentType="application/vnd.openxmlformats-officedocument.presentationml.slideMaster+xml"/>
  <Override PartName="/ppt/slides/slide1290.xml" ContentType="application/vnd.openxmlformats-officedocument.presentationml.slide+xml"/>
  <Override PartName="/ppt/slideMasters/slideMaster1291.xml" ContentType="application/vnd.openxmlformats-officedocument.presentationml.slideMaster+xml"/>
  <Override PartName="/ppt/slides/slide1291.xml" ContentType="application/vnd.openxmlformats-officedocument.presentationml.slide+xml"/>
  <Override PartName="/ppt/slideMasters/slideMaster1292.xml" ContentType="application/vnd.openxmlformats-officedocument.presentationml.slideMaster+xml"/>
  <Override PartName="/ppt/slides/slide1292.xml" ContentType="application/vnd.openxmlformats-officedocument.presentationml.slide+xml"/>
  <Override PartName="/ppt/slideMasters/slideMaster1293.xml" ContentType="application/vnd.openxmlformats-officedocument.presentationml.slideMaster+xml"/>
  <Override PartName="/ppt/slides/slide1293.xml" ContentType="application/vnd.openxmlformats-officedocument.presentationml.slide+xml"/>
  <Override PartName="/ppt/slideMasters/slideMaster1294.xml" ContentType="application/vnd.openxmlformats-officedocument.presentationml.slideMaster+xml"/>
  <Override PartName="/ppt/slides/slide1294.xml" ContentType="application/vnd.openxmlformats-officedocument.presentationml.slide+xml"/>
  <Override PartName="/ppt/slideMasters/slideMaster1295.xml" ContentType="application/vnd.openxmlformats-officedocument.presentationml.slideMaster+xml"/>
  <Override PartName="/ppt/slides/slide1295.xml" ContentType="application/vnd.openxmlformats-officedocument.presentationml.slide+xml"/>
  <Override PartName="/ppt/slideMasters/slideMaster1296.xml" ContentType="application/vnd.openxmlformats-officedocument.presentationml.slideMaster+xml"/>
  <Override PartName="/ppt/slides/slide1296.xml" ContentType="application/vnd.openxmlformats-officedocument.presentationml.slide+xml"/>
  <Override PartName="/ppt/slideMasters/slideMaster1297.xml" ContentType="application/vnd.openxmlformats-officedocument.presentationml.slideMaster+xml"/>
  <Override PartName="/ppt/slides/slide1297.xml" ContentType="application/vnd.openxmlformats-officedocument.presentationml.slide+xml"/>
  <Override PartName="/ppt/slideMasters/slideMaster1298.xml" ContentType="application/vnd.openxmlformats-officedocument.presentationml.slideMaster+xml"/>
  <Override PartName="/ppt/slides/slide1298.xml" ContentType="application/vnd.openxmlformats-officedocument.presentationml.slide+xml"/>
  <Override PartName="/ppt/slideMasters/slideMaster1299.xml" ContentType="application/vnd.openxmlformats-officedocument.presentationml.slideMaster+xml"/>
  <Override PartName="/ppt/slides/slide1299.xml" ContentType="application/vnd.openxmlformats-officedocument.presentationml.slide+xml"/>
  <Override PartName="/ppt/slideMasters/slideMaster1300.xml" ContentType="application/vnd.openxmlformats-officedocument.presentationml.slideMaster+xml"/>
  <Override PartName="/ppt/slides/slide1300.xml" ContentType="application/vnd.openxmlformats-officedocument.presentationml.slide+xml"/>
  <Override PartName="/ppt/slideMasters/slideMaster1301.xml" ContentType="application/vnd.openxmlformats-officedocument.presentationml.slideMaster+xml"/>
  <Override PartName="/ppt/slides/slide1301.xml" ContentType="application/vnd.openxmlformats-officedocument.presentationml.slide+xml"/>
  <Override PartName="/ppt/slideMasters/slideMaster1302.xml" ContentType="application/vnd.openxmlformats-officedocument.presentationml.slideMaster+xml"/>
  <Override PartName="/ppt/slides/slide1302.xml" ContentType="application/vnd.openxmlformats-officedocument.presentationml.slide+xml"/>
  <Override PartName="/ppt/slideMasters/slideMaster1303.xml" ContentType="application/vnd.openxmlformats-officedocument.presentationml.slideMaster+xml"/>
  <Override PartName="/ppt/slides/slide1303.xml" ContentType="application/vnd.openxmlformats-officedocument.presentationml.slide+xml"/>
  <Override PartName="/ppt/slideMasters/slideMaster1304.xml" ContentType="application/vnd.openxmlformats-officedocument.presentationml.slideMaster+xml"/>
  <Override PartName="/ppt/slides/slide1304.xml" ContentType="application/vnd.openxmlformats-officedocument.presentationml.slide+xml"/>
  <Override PartName="/ppt/slideMasters/slideMaster1305.xml" ContentType="application/vnd.openxmlformats-officedocument.presentationml.slideMaster+xml"/>
  <Override PartName="/ppt/slides/slide1305.xml" ContentType="application/vnd.openxmlformats-officedocument.presentationml.slide+xml"/>
  <Override PartName="/ppt/slideMasters/slideMaster1306.xml" ContentType="application/vnd.openxmlformats-officedocument.presentationml.slideMaster+xml"/>
  <Override PartName="/ppt/slides/slide1306.xml" ContentType="application/vnd.openxmlformats-officedocument.presentationml.slide+xml"/>
  <Override PartName="/ppt/slideMasters/slideMaster1307.xml" ContentType="application/vnd.openxmlformats-officedocument.presentationml.slideMaster+xml"/>
  <Override PartName="/ppt/slides/slide1307.xml" ContentType="application/vnd.openxmlformats-officedocument.presentationml.slide+xml"/>
  <Override PartName="/ppt/slideMasters/slideMaster1308.xml" ContentType="application/vnd.openxmlformats-officedocument.presentationml.slideMaster+xml"/>
  <Override PartName="/ppt/slides/slide1308.xml" ContentType="application/vnd.openxmlformats-officedocument.presentationml.slide+xml"/>
  <Override PartName="/ppt/slideMasters/slideMaster1309.xml" ContentType="application/vnd.openxmlformats-officedocument.presentationml.slideMaster+xml"/>
  <Override PartName="/ppt/slides/slide1309.xml" ContentType="application/vnd.openxmlformats-officedocument.presentationml.slide+xml"/>
  <Override PartName="/ppt/slideMasters/slideMaster1310.xml" ContentType="application/vnd.openxmlformats-officedocument.presentationml.slideMaster+xml"/>
  <Override PartName="/ppt/slides/slide1310.xml" ContentType="application/vnd.openxmlformats-officedocument.presentationml.slide+xml"/>
  <Override PartName="/ppt/slideMasters/slideMaster1311.xml" ContentType="application/vnd.openxmlformats-officedocument.presentationml.slideMaster+xml"/>
  <Override PartName="/ppt/slides/slide1311.xml" ContentType="application/vnd.openxmlformats-officedocument.presentationml.slide+xml"/>
  <Override PartName="/ppt/slideMasters/slideMaster1312.xml" ContentType="application/vnd.openxmlformats-officedocument.presentationml.slideMaster+xml"/>
  <Override PartName="/ppt/slides/slide1312.xml" ContentType="application/vnd.openxmlformats-officedocument.presentationml.slide+xml"/>
  <Override PartName="/ppt/slideMasters/slideMaster1313.xml" ContentType="application/vnd.openxmlformats-officedocument.presentationml.slideMaster+xml"/>
  <Override PartName="/ppt/slides/slide1313.xml" ContentType="application/vnd.openxmlformats-officedocument.presentationml.slide+xml"/>
  <Override PartName="/ppt/slideMasters/slideMaster1314.xml" ContentType="application/vnd.openxmlformats-officedocument.presentationml.slideMaster+xml"/>
  <Override PartName="/ppt/slides/slide1314.xml" ContentType="application/vnd.openxmlformats-officedocument.presentationml.slide+xml"/>
  <Override PartName="/ppt/slideMasters/slideMaster1315.xml" ContentType="application/vnd.openxmlformats-officedocument.presentationml.slideMaster+xml"/>
  <Override PartName="/ppt/slides/slide1315.xml" ContentType="application/vnd.openxmlformats-officedocument.presentationml.slide+xml"/>
  <Override PartName="/ppt/slideMasters/slideMaster1316.xml" ContentType="application/vnd.openxmlformats-officedocument.presentationml.slideMaster+xml"/>
  <Override PartName="/ppt/slides/slide1316.xml" ContentType="application/vnd.openxmlformats-officedocument.presentationml.slide+xml"/>
  <Override PartName="/ppt/slideMasters/slideMaster1317.xml" ContentType="application/vnd.openxmlformats-officedocument.presentationml.slideMaster+xml"/>
  <Override PartName="/ppt/slides/slide1317.xml" ContentType="application/vnd.openxmlformats-officedocument.presentationml.slide+xml"/>
  <Override PartName="/ppt/slideMasters/slideMaster1318.xml" ContentType="application/vnd.openxmlformats-officedocument.presentationml.slideMaster+xml"/>
  <Override PartName="/ppt/slides/slide1318.xml" ContentType="application/vnd.openxmlformats-officedocument.presentationml.slide+xml"/>
  <Override PartName="/ppt/slideMasters/slideMaster1319.xml" ContentType="application/vnd.openxmlformats-officedocument.presentationml.slideMaster+xml"/>
  <Override PartName="/ppt/slides/slide1319.xml" ContentType="application/vnd.openxmlformats-officedocument.presentationml.slide+xml"/>
  <Override PartName="/ppt/slideMasters/slideMaster1320.xml" ContentType="application/vnd.openxmlformats-officedocument.presentationml.slideMaster+xml"/>
  <Override PartName="/ppt/slides/slide1320.xml" ContentType="application/vnd.openxmlformats-officedocument.presentationml.slide+xml"/>
  <Override PartName="/ppt/slideMasters/slideMaster1321.xml" ContentType="application/vnd.openxmlformats-officedocument.presentationml.slideMaster+xml"/>
  <Override PartName="/ppt/slides/slide1321.xml" ContentType="application/vnd.openxmlformats-officedocument.presentationml.slide+xml"/>
  <Override PartName="/ppt/slideMasters/slideMaster1322.xml" ContentType="application/vnd.openxmlformats-officedocument.presentationml.slideMaster+xml"/>
  <Override PartName="/ppt/slides/slide1322.xml" ContentType="application/vnd.openxmlformats-officedocument.presentationml.slide+xml"/>
  <Override PartName="/ppt/slideMasters/slideMaster1323.xml" ContentType="application/vnd.openxmlformats-officedocument.presentationml.slideMaster+xml"/>
  <Override PartName="/ppt/slides/slide1323.xml" ContentType="application/vnd.openxmlformats-officedocument.presentationml.slide+xml"/>
  <Override PartName="/ppt/slideMasters/slideMaster1324.xml" ContentType="application/vnd.openxmlformats-officedocument.presentationml.slideMaster+xml"/>
  <Override PartName="/ppt/slides/slide1324.xml" ContentType="application/vnd.openxmlformats-officedocument.presentationml.slide+xml"/>
  <Override PartName="/ppt/slideMasters/slideMaster1325.xml" ContentType="application/vnd.openxmlformats-officedocument.presentationml.slideMaster+xml"/>
  <Override PartName="/ppt/slides/slide1325.xml" ContentType="application/vnd.openxmlformats-officedocument.presentationml.slide+xml"/>
  <Override PartName="/ppt/slideMasters/slideMaster1326.xml" ContentType="application/vnd.openxmlformats-officedocument.presentationml.slideMaster+xml"/>
  <Override PartName="/ppt/slides/slide1326.xml" ContentType="application/vnd.openxmlformats-officedocument.presentationml.slide+xml"/>
  <Override PartName="/ppt/slideMasters/slideMaster1327.xml" ContentType="application/vnd.openxmlformats-officedocument.presentationml.slideMaster+xml"/>
  <Override PartName="/ppt/slides/slide1327.xml" ContentType="application/vnd.openxmlformats-officedocument.presentationml.slide+xml"/>
  <Override PartName="/ppt/slideMasters/slideMaster1328.xml" ContentType="application/vnd.openxmlformats-officedocument.presentationml.slideMaster+xml"/>
  <Override PartName="/ppt/slides/slide1328.xml" ContentType="application/vnd.openxmlformats-officedocument.presentationml.slide+xml"/>
  <Override PartName="/ppt/slideMasters/slideMaster1329.xml" ContentType="application/vnd.openxmlformats-officedocument.presentationml.slideMaster+xml"/>
  <Override PartName="/ppt/slides/slide1329.xml" ContentType="application/vnd.openxmlformats-officedocument.presentationml.slide+xml"/>
  <Override PartName="/ppt/slideMasters/slideMaster1330.xml" ContentType="application/vnd.openxmlformats-officedocument.presentationml.slideMaster+xml"/>
  <Override PartName="/ppt/slides/slide1330.xml" ContentType="application/vnd.openxmlformats-officedocument.presentationml.slide+xml"/>
  <Override PartName="/ppt/slideMasters/slideMaster1331.xml" ContentType="application/vnd.openxmlformats-officedocument.presentationml.slideMaster+xml"/>
  <Override PartName="/ppt/slides/slide1331.xml" ContentType="application/vnd.openxmlformats-officedocument.presentationml.slide+xml"/>
  <Override PartName="/ppt/slideMasters/slideMaster1332.xml" ContentType="application/vnd.openxmlformats-officedocument.presentationml.slideMaster+xml"/>
  <Override PartName="/ppt/slides/slide1332.xml" ContentType="application/vnd.openxmlformats-officedocument.presentationml.slide+xml"/>
  <Override PartName="/ppt/slideMasters/slideMaster1333.xml" ContentType="application/vnd.openxmlformats-officedocument.presentationml.slideMaster+xml"/>
  <Override PartName="/ppt/slides/slide1333.xml" ContentType="application/vnd.openxmlformats-officedocument.presentationml.slide+xml"/>
  <Override PartName="/ppt/slideMasters/slideMaster1334.xml" ContentType="application/vnd.openxmlformats-officedocument.presentationml.slideMaster+xml"/>
  <Override PartName="/ppt/slides/slide1334.xml" ContentType="application/vnd.openxmlformats-officedocument.presentationml.slide+xml"/>
  <Override PartName="/ppt/slideMasters/slideMaster1335.xml" ContentType="application/vnd.openxmlformats-officedocument.presentationml.slideMaster+xml"/>
  <Override PartName="/ppt/slides/slide1335.xml" ContentType="application/vnd.openxmlformats-officedocument.presentationml.slide+xml"/>
  <Override PartName="/ppt/slideMasters/slideMaster1336.xml" ContentType="application/vnd.openxmlformats-officedocument.presentationml.slideMaster+xml"/>
  <Override PartName="/ppt/slides/slide1336.xml" ContentType="application/vnd.openxmlformats-officedocument.presentationml.slide+xml"/>
  <Override PartName="/ppt/slideMasters/slideMaster1337.xml" ContentType="application/vnd.openxmlformats-officedocument.presentationml.slideMaster+xml"/>
  <Override PartName="/ppt/slides/slide1337.xml" ContentType="application/vnd.openxmlformats-officedocument.presentationml.slide+xml"/>
  <Override PartName="/ppt/slideMasters/slideMaster1338.xml" ContentType="application/vnd.openxmlformats-officedocument.presentationml.slideMaster+xml"/>
  <Override PartName="/ppt/slides/slide1338.xml" ContentType="application/vnd.openxmlformats-officedocument.presentationml.slide+xml"/>
  <Override PartName="/ppt/slideMasters/slideMaster1339.xml" ContentType="application/vnd.openxmlformats-officedocument.presentationml.slideMaster+xml"/>
  <Override PartName="/ppt/slides/slide1339.xml" ContentType="application/vnd.openxmlformats-officedocument.presentationml.slide+xml"/>
  <Override PartName="/ppt/slideMasters/slideMaster1340.xml" ContentType="application/vnd.openxmlformats-officedocument.presentationml.slideMaster+xml"/>
  <Override PartName="/ppt/slides/slide1340.xml" ContentType="application/vnd.openxmlformats-officedocument.presentationml.slide+xml"/>
  <Override PartName="/ppt/slideMasters/slideMaster1341.xml" ContentType="application/vnd.openxmlformats-officedocument.presentationml.slideMaster+xml"/>
  <Override PartName="/ppt/slides/slide1341.xml" ContentType="application/vnd.openxmlformats-officedocument.presentationml.slide+xml"/>
  <Override PartName="/ppt/slideMasters/slideMaster1342.xml" ContentType="application/vnd.openxmlformats-officedocument.presentationml.slideMaster+xml"/>
  <Override PartName="/ppt/slides/slide1342.xml" ContentType="application/vnd.openxmlformats-officedocument.presentationml.slide+xml"/>
  <Override PartName="/ppt/slideMasters/slideMaster1343.xml" ContentType="application/vnd.openxmlformats-officedocument.presentationml.slideMaster+xml"/>
  <Override PartName="/ppt/slides/slide1343.xml" ContentType="application/vnd.openxmlformats-officedocument.presentationml.slide+xml"/>
  <Override PartName="/ppt/slideMasters/slideMaster1344.xml" ContentType="application/vnd.openxmlformats-officedocument.presentationml.slideMaster+xml"/>
  <Override PartName="/ppt/slides/slide1344.xml" ContentType="application/vnd.openxmlformats-officedocument.presentationml.slide+xml"/>
  <Override PartName="/ppt/slideMasters/slideMaster1345.xml" ContentType="application/vnd.openxmlformats-officedocument.presentationml.slideMaster+xml"/>
  <Override PartName="/ppt/slides/slide1345.xml" ContentType="application/vnd.openxmlformats-officedocument.presentationml.slide+xml"/>
  <Override PartName="/ppt/slideMasters/slideMaster1346.xml" ContentType="application/vnd.openxmlformats-officedocument.presentationml.slideMaster+xml"/>
  <Override PartName="/ppt/slides/slide1346.xml" ContentType="application/vnd.openxmlformats-officedocument.presentationml.slide+xml"/>
  <Override PartName="/ppt/slideMasters/slideMaster1347.xml" ContentType="application/vnd.openxmlformats-officedocument.presentationml.slideMaster+xml"/>
  <Override PartName="/ppt/slides/slide1347.xml" ContentType="application/vnd.openxmlformats-officedocument.presentationml.slide+xml"/>
  <Override PartName="/ppt/slideMasters/slideMaster1348.xml" ContentType="application/vnd.openxmlformats-officedocument.presentationml.slideMaster+xml"/>
  <Override PartName="/ppt/slides/slide1348.xml" ContentType="application/vnd.openxmlformats-officedocument.presentationml.slide+xml"/>
  <Override PartName="/ppt/slideMasters/slideMaster1349.xml" ContentType="application/vnd.openxmlformats-officedocument.presentationml.slideMaster+xml"/>
  <Override PartName="/ppt/slides/slide1349.xml" ContentType="application/vnd.openxmlformats-officedocument.presentationml.slide+xml"/>
  <Override PartName="/ppt/slideMasters/slideMaster1350.xml" ContentType="application/vnd.openxmlformats-officedocument.presentationml.slideMaster+xml"/>
  <Override PartName="/ppt/slides/slide1350.xml" ContentType="application/vnd.openxmlformats-officedocument.presentationml.slide+xml"/>
  <Override PartName="/ppt/slideMasters/slideMaster1351.xml" ContentType="application/vnd.openxmlformats-officedocument.presentationml.slideMaster+xml"/>
  <Override PartName="/ppt/slides/slide1351.xml" ContentType="application/vnd.openxmlformats-officedocument.presentationml.slide+xml"/>
  <Override PartName="/ppt/slideMasters/slideMaster1352.xml" ContentType="application/vnd.openxmlformats-officedocument.presentationml.slideMaster+xml"/>
  <Override PartName="/ppt/slides/slide1352.xml" ContentType="application/vnd.openxmlformats-officedocument.presentationml.slide+xml"/>
  <Override PartName="/ppt/slideMasters/slideMaster1353.xml" ContentType="application/vnd.openxmlformats-officedocument.presentationml.slideMaster+xml"/>
  <Override PartName="/ppt/slides/slide1353.xml" ContentType="application/vnd.openxmlformats-officedocument.presentationml.slide+xml"/>
  <Override PartName="/ppt/slideMasters/slideMaster1354.xml" ContentType="application/vnd.openxmlformats-officedocument.presentationml.slideMaster+xml"/>
  <Override PartName="/ppt/slides/slide1354.xml" ContentType="application/vnd.openxmlformats-officedocument.presentationml.slide+xml"/>
  <Override PartName="/ppt/slideMasters/slideMaster1355.xml" ContentType="application/vnd.openxmlformats-officedocument.presentationml.slideMaster+xml"/>
  <Override PartName="/ppt/slides/slide1355.xml" ContentType="application/vnd.openxmlformats-officedocument.presentationml.slide+xml"/>
  <Override PartName="/ppt/slideMasters/slideMaster1356.xml" ContentType="application/vnd.openxmlformats-officedocument.presentationml.slideMaster+xml"/>
  <Override PartName="/ppt/slides/slide1356.xml" ContentType="application/vnd.openxmlformats-officedocument.presentationml.slide+xml"/>
  <Override PartName="/ppt/slideMasters/slideMaster1357.xml" ContentType="application/vnd.openxmlformats-officedocument.presentationml.slideMaster+xml"/>
  <Override PartName="/ppt/slides/slide1357.xml" ContentType="application/vnd.openxmlformats-officedocument.presentationml.slide+xml"/>
  <Override PartName="/ppt/slideMasters/slideMaster1358.xml" ContentType="application/vnd.openxmlformats-officedocument.presentationml.slideMaster+xml"/>
  <Override PartName="/ppt/slides/slide1358.xml" ContentType="application/vnd.openxmlformats-officedocument.presentationml.slide+xml"/>
  <Override PartName="/ppt/slideMasters/slideMaster1359.xml" ContentType="application/vnd.openxmlformats-officedocument.presentationml.slideMaster+xml"/>
  <Override PartName="/ppt/slides/slide1359.xml" ContentType="application/vnd.openxmlformats-officedocument.presentationml.slide+xml"/>
  <Override PartName="/ppt/slideMasters/slideMaster1360.xml" ContentType="application/vnd.openxmlformats-officedocument.presentationml.slideMaster+xml"/>
  <Override PartName="/ppt/slides/slide1360.xml" ContentType="application/vnd.openxmlformats-officedocument.presentationml.slide+xml"/>
  <Override PartName="/ppt/slideMasters/slideMaster1361.xml" ContentType="application/vnd.openxmlformats-officedocument.presentationml.slideMaster+xml"/>
  <Override PartName="/ppt/slides/slide1361.xml" ContentType="application/vnd.openxmlformats-officedocument.presentationml.slide+xml"/>
  <Override PartName="/ppt/slideMasters/slideMaster1362.xml" ContentType="application/vnd.openxmlformats-officedocument.presentationml.slideMaster+xml"/>
  <Override PartName="/ppt/slides/slide1362.xml" ContentType="application/vnd.openxmlformats-officedocument.presentationml.slide+xml"/>
  <Override PartName="/ppt/slideMasters/slideMaster1363.xml" ContentType="application/vnd.openxmlformats-officedocument.presentationml.slideMaster+xml"/>
  <Override PartName="/ppt/slides/slide1363.xml" ContentType="application/vnd.openxmlformats-officedocument.presentationml.slide+xml"/>
  <Override PartName="/ppt/slideMasters/slideMaster1364.xml" ContentType="application/vnd.openxmlformats-officedocument.presentationml.slideMaster+xml"/>
  <Override PartName="/ppt/slides/slide1364.xml" ContentType="application/vnd.openxmlformats-officedocument.presentationml.slide+xml"/>
  <Override PartName="/ppt/slideMasters/slideMaster1365.xml" ContentType="application/vnd.openxmlformats-officedocument.presentationml.slideMaster+xml"/>
  <Override PartName="/ppt/slides/slide1365.xml" ContentType="application/vnd.openxmlformats-officedocument.presentationml.slide+xml"/>
  <Override PartName="/ppt/slideMasters/slideMaster1366.xml" ContentType="application/vnd.openxmlformats-officedocument.presentationml.slideMaster+xml"/>
  <Override PartName="/ppt/slides/slide1366.xml" ContentType="application/vnd.openxmlformats-officedocument.presentationml.slide+xml"/>
  <Override PartName="/ppt/slideMasters/slideMaster1367.xml" ContentType="application/vnd.openxmlformats-officedocument.presentationml.slideMaster+xml"/>
  <Override PartName="/ppt/slides/slide1367.xml" ContentType="application/vnd.openxmlformats-officedocument.presentationml.slide+xml"/>
  <Override PartName="/ppt/slideMasters/slideMaster1368.xml" ContentType="application/vnd.openxmlformats-officedocument.presentationml.slideMaster+xml"/>
  <Override PartName="/ppt/slides/slide1368.xml" ContentType="application/vnd.openxmlformats-officedocument.presentationml.slide+xml"/>
  <Override PartName="/ppt/slideMasters/slideMaster1369.xml" ContentType="application/vnd.openxmlformats-officedocument.presentationml.slideMaster+xml"/>
  <Override PartName="/ppt/slides/slide1369.xml" ContentType="application/vnd.openxmlformats-officedocument.presentationml.slide+xml"/>
  <Override PartName="/ppt/slideMasters/slideMaster1370.xml" ContentType="application/vnd.openxmlformats-officedocument.presentationml.slideMaster+xml"/>
  <Override PartName="/ppt/slides/slide1370.xml" ContentType="application/vnd.openxmlformats-officedocument.presentationml.slide+xml"/>
  <Override PartName="/ppt/slideMasters/slideMaster1371.xml" ContentType="application/vnd.openxmlformats-officedocument.presentationml.slideMaster+xml"/>
  <Override PartName="/ppt/slides/slide1371.xml" ContentType="application/vnd.openxmlformats-officedocument.presentationml.slide+xml"/>
  <Override PartName="/ppt/slideMasters/slideMaster1372.xml" ContentType="application/vnd.openxmlformats-officedocument.presentationml.slideMaster+xml"/>
  <Override PartName="/ppt/slides/slide1372.xml" ContentType="application/vnd.openxmlformats-officedocument.presentationml.slide+xml"/>
  <Override PartName="/ppt/slideMasters/slideMaster1373.xml" ContentType="application/vnd.openxmlformats-officedocument.presentationml.slideMaster+xml"/>
  <Override PartName="/ppt/slides/slide1373.xml" ContentType="application/vnd.openxmlformats-officedocument.presentationml.slide+xml"/>
  <Override PartName="/ppt/slideMasters/slideMaster1374.xml" ContentType="application/vnd.openxmlformats-officedocument.presentationml.slideMaster+xml"/>
  <Override PartName="/ppt/slides/slide1374.xml" ContentType="application/vnd.openxmlformats-officedocument.presentationml.slide+xml"/>
  <Override PartName="/ppt/slideMasters/slideMaster1375.xml" ContentType="application/vnd.openxmlformats-officedocument.presentationml.slideMaster+xml"/>
  <Override PartName="/ppt/slides/slide1375.xml" ContentType="application/vnd.openxmlformats-officedocument.presentationml.slide+xml"/>
  <Override PartName="/ppt/slideMasters/slideMaster1376.xml" ContentType="application/vnd.openxmlformats-officedocument.presentationml.slideMaster+xml"/>
  <Override PartName="/ppt/slides/slide1376.xml" ContentType="application/vnd.openxmlformats-officedocument.presentationml.slide+xml"/>
  <Override PartName="/ppt/slideMasters/slideMaster1377.xml" ContentType="application/vnd.openxmlformats-officedocument.presentationml.slideMaster+xml"/>
  <Override PartName="/ppt/slides/slide1377.xml" ContentType="application/vnd.openxmlformats-officedocument.presentationml.slide+xml"/>
  <Override PartName="/ppt/slideMasters/slideMaster1378.xml" ContentType="application/vnd.openxmlformats-officedocument.presentationml.slideMaster+xml"/>
  <Override PartName="/ppt/slides/slide1378.xml" ContentType="application/vnd.openxmlformats-officedocument.presentationml.slide+xml"/>
  <Override PartName="/ppt/slideMasters/slideMaster1379.xml" ContentType="application/vnd.openxmlformats-officedocument.presentationml.slideMaster+xml"/>
  <Override PartName="/ppt/slides/slide1379.xml" ContentType="application/vnd.openxmlformats-officedocument.presentationml.slide+xml"/>
  <Override PartName="/ppt/slideMasters/slideMaster1380.xml" ContentType="application/vnd.openxmlformats-officedocument.presentationml.slideMaster+xml"/>
  <Override PartName="/ppt/slides/slide1380.xml" ContentType="application/vnd.openxmlformats-officedocument.presentationml.slide+xml"/>
  <Override PartName="/ppt/slideMasters/slideMaster1381.xml" ContentType="application/vnd.openxmlformats-officedocument.presentationml.slideMaster+xml"/>
  <Override PartName="/ppt/slides/slide1381.xml" ContentType="application/vnd.openxmlformats-officedocument.presentationml.slide+xml"/>
  <Override PartName="/ppt/slideMasters/slideMaster1382.xml" ContentType="application/vnd.openxmlformats-officedocument.presentationml.slideMaster+xml"/>
  <Override PartName="/ppt/slides/slide1382.xml" ContentType="application/vnd.openxmlformats-officedocument.presentationml.slide+xml"/>
  <Override PartName="/ppt/slideMasters/slideMaster1383.xml" ContentType="application/vnd.openxmlformats-officedocument.presentationml.slideMaster+xml"/>
  <Override PartName="/ppt/slides/slide1383.xml" ContentType="application/vnd.openxmlformats-officedocument.presentationml.slide+xml"/>
  <Override PartName="/ppt/slideMasters/slideMaster1384.xml" ContentType="application/vnd.openxmlformats-officedocument.presentationml.slideMaster+xml"/>
  <Override PartName="/ppt/slides/slide1384.xml" ContentType="application/vnd.openxmlformats-officedocument.presentationml.slide+xml"/>
  <Override PartName="/ppt/slideMasters/slideMaster1385.xml" ContentType="application/vnd.openxmlformats-officedocument.presentationml.slideMaster+xml"/>
  <Override PartName="/ppt/slides/slide1385.xml" ContentType="application/vnd.openxmlformats-officedocument.presentationml.slide+xml"/>
  <Override PartName="/ppt/slideMasters/slideMaster1386.xml" ContentType="application/vnd.openxmlformats-officedocument.presentationml.slideMaster+xml"/>
  <Override PartName="/ppt/slides/slide1386.xml" ContentType="application/vnd.openxmlformats-officedocument.presentationml.slide+xml"/>
  <Override PartName="/ppt/slideMasters/slideMaster1387.xml" ContentType="application/vnd.openxmlformats-officedocument.presentationml.slideMaster+xml"/>
  <Override PartName="/ppt/slides/slide1387.xml" ContentType="application/vnd.openxmlformats-officedocument.presentationml.slide+xml"/>
  <Override PartName="/ppt/slideMasters/slideMaster1388.xml" ContentType="application/vnd.openxmlformats-officedocument.presentationml.slideMaster+xml"/>
  <Override PartName="/ppt/slides/slide1388.xml" ContentType="application/vnd.openxmlformats-officedocument.presentationml.slide+xml"/>
  <Override PartName="/ppt/slideMasters/slideMaster1389.xml" ContentType="application/vnd.openxmlformats-officedocument.presentationml.slideMaster+xml"/>
  <Override PartName="/ppt/slides/slide1389.xml" ContentType="application/vnd.openxmlformats-officedocument.presentationml.slide+xml"/>
  <Override PartName="/ppt/slideMasters/slideMaster1390.xml" ContentType="application/vnd.openxmlformats-officedocument.presentationml.slideMaster+xml"/>
  <Override PartName="/ppt/slides/slide1390.xml" ContentType="application/vnd.openxmlformats-officedocument.presentationml.slide+xml"/>
  <Override PartName="/ppt/slideMasters/slideMaster1391.xml" ContentType="application/vnd.openxmlformats-officedocument.presentationml.slideMaster+xml"/>
  <Override PartName="/ppt/slides/slide1391.xml" ContentType="application/vnd.openxmlformats-officedocument.presentationml.slide+xml"/>
  <Override PartName="/ppt/slideMasters/slideMaster1392.xml" ContentType="application/vnd.openxmlformats-officedocument.presentationml.slideMaster+xml"/>
  <Override PartName="/ppt/slides/slide1392.xml" ContentType="application/vnd.openxmlformats-officedocument.presentationml.slide+xml"/>
  <Override PartName="/ppt/slideMasters/slideMaster1393.xml" ContentType="application/vnd.openxmlformats-officedocument.presentationml.slideMaster+xml"/>
  <Override PartName="/ppt/slides/slide1393.xml" ContentType="application/vnd.openxmlformats-officedocument.presentationml.slide+xml"/>
  <Override PartName="/ppt/slideMasters/slideMaster1394.xml" ContentType="application/vnd.openxmlformats-officedocument.presentationml.slideMaster+xml"/>
  <Override PartName="/ppt/slides/slide1394.xml" ContentType="application/vnd.openxmlformats-officedocument.presentationml.slide+xml"/>
  <Override PartName="/ppt/slideMasters/slideMaster1395.xml" ContentType="application/vnd.openxmlformats-officedocument.presentationml.slideMaster+xml"/>
  <Override PartName="/ppt/slides/slide1395.xml" ContentType="application/vnd.openxmlformats-officedocument.presentationml.slide+xml"/>
  <Override PartName="/ppt/slideMasters/slideMaster1396.xml" ContentType="application/vnd.openxmlformats-officedocument.presentationml.slideMaster+xml"/>
  <Override PartName="/ppt/slides/slide1396.xml" ContentType="application/vnd.openxmlformats-officedocument.presentationml.slide+xml"/>
  <Override PartName="/ppt/slideMasters/slideMaster1397.xml" ContentType="application/vnd.openxmlformats-officedocument.presentationml.slideMaster+xml"/>
  <Override PartName="/ppt/slides/slide1397.xml" ContentType="application/vnd.openxmlformats-officedocument.presentationml.slide+xml"/>
  <Override PartName="/ppt/slideMasters/slideMaster1398.xml" ContentType="application/vnd.openxmlformats-officedocument.presentationml.slideMaster+xml"/>
  <Override PartName="/ppt/slides/slide1398.xml" ContentType="application/vnd.openxmlformats-officedocument.presentationml.slide+xml"/>
  <Override PartName="/ppt/slideMasters/slideMaster1399.xml" ContentType="application/vnd.openxmlformats-officedocument.presentationml.slideMaster+xml"/>
  <Override PartName="/ppt/slides/slide1399.xml" ContentType="application/vnd.openxmlformats-officedocument.presentationml.slide+xml"/>
  <Override PartName="/ppt/slideMasters/slideMaster1400.xml" ContentType="application/vnd.openxmlformats-officedocument.presentationml.slideMaster+xml"/>
  <Override PartName="/ppt/slides/slide1400.xml" ContentType="application/vnd.openxmlformats-officedocument.presentationml.slide+xml"/>
  <Override PartName="/ppt/slideMasters/slideMaster1401.xml" ContentType="application/vnd.openxmlformats-officedocument.presentationml.slideMaster+xml"/>
  <Override PartName="/ppt/slides/slide1401.xml" ContentType="application/vnd.openxmlformats-officedocument.presentationml.slide+xml"/>
  <Override PartName="/ppt/slideMasters/slideMaster1402.xml" ContentType="application/vnd.openxmlformats-officedocument.presentationml.slideMaster+xml"/>
  <Override PartName="/ppt/slides/slide1402.xml" ContentType="application/vnd.openxmlformats-officedocument.presentationml.slide+xml"/>
  <Override PartName="/ppt/slideMasters/slideMaster1403.xml" ContentType="application/vnd.openxmlformats-officedocument.presentationml.slideMaster+xml"/>
  <Override PartName="/ppt/slides/slide1403.xml" ContentType="application/vnd.openxmlformats-officedocument.presentationml.slide+xml"/>
  <Override PartName="/ppt/slideMasters/slideMaster1404.xml" ContentType="application/vnd.openxmlformats-officedocument.presentationml.slideMaster+xml"/>
  <Override PartName="/ppt/slides/slide1404.xml" ContentType="application/vnd.openxmlformats-officedocument.presentationml.slide+xml"/>
  <Override PartName="/ppt/slideMasters/slideMaster1405.xml" ContentType="application/vnd.openxmlformats-officedocument.presentationml.slideMaster+xml"/>
  <Override PartName="/ppt/slides/slide1405.xml" ContentType="application/vnd.openxmlformats-officedocument.presentationml.slide+xml"/>
  <Override PartName="/ppt/slideMasters/slideMaster1406.xml" ContentType="application/vnd.openxmlformats-officedocument.presentationml.slideMaster+xml"/>
  <Override PartName="/ppt/slides/slide1406.xml" ContentType="application/vnd.openxmlformats-officedocument.presentationml.slide+xml"/>
  <Override PartName="/ppt/slideMasters/slideMaster1407.xml" ContentType="application/vnd.openxmlformats-officedocument.presentationml.slideMaster+xml"/>
  <Override PartName="/ppt/slides/slide1407.xml" ContentType="application/vnd.openxmlformats-officedocument.presentationml.slide+xml"/>
  <Override PartName="/ppt/slideMasters/slideMaster1408.xml" ContentType="application/vnd.openxmlformats-officedocument.presentationml.slideMaster+xml"/>
  <Override PartName="/ppt/slides/slide1408.xml" ContentType="application/vnd.openxmlformats-officedocument.presentationml.slide+xml"/>
  <Override PartName="/ppt/slideMasters/slideMaster1409.xml" ContentType="application/vnd.openxmlformats-officedocument.presentationml.slideMaster+xml"/>
  <Override PartName="/ppt/slides/slide1409.xml" ContentType="application/vnd.openxmlformats-officedocument.presentationml.slide+xml"/>
  <Override PartName="/ppt/slideMasters/slideMaster1410.xml" ContentType="application/vnd.openxmlformats-officedocument.presentationml.slideMaster+xml"/>
  <Override PartName="/ppt/slides/slide1410.xml" ContentType="application/vnd.openxmlformats-officedocument.presentationml.slide+xml"/>
  <Override PartName="/ppt/slideMasters/slideMaster1411.xml" ContentType="application/vnd.openxmlformats-officedocument.presentationml.slideMaster+xml"/>
  <Override PartName="/ppt/slides/slide1411.xml" ContentType="application/vnd.openxmlformats-officedocument.presentationml.slide+xml"/>
  <Override PartName="/ppt/slideMasters/slideMaster1412.xml" ContentType="application/vnd.openxmlformats-officedocument.presentationml.slideMaster+xml"/>
  <Override PartName="/ppt/slides/slide1412.xml" ContentType="application/vnd.openxmlformats-officedocument.presentationml.slide+xml"/>
  <Override PartName="/ppt/slideMasters/slideMaster1413.xml" ContentType="application/vnd.openxmlformats-officedocument.presentationml.slideMaster+xml"/>
  <Override PartName="/ppt/slides/slide1413.xml" ContentType="application/vnd.openxmlformats-officedocument.presentationml.slide+xml"/>
  <Override PartName="/ppt/slideMasters/slideMaster1414.xml" ContentType="application/vnd.openxmlformats-officedocument.presentationml.slideMaster+xml"/>
  <Override PartName="/ppt/slides/slide1414.xml" ContentType="application/vnd.openxmlformats-officedocument.presentationml.slide+xml"/>
  <Override PartName="/ppt/slideMasters/slideMaster1415.xml" ContentType="application/vnd.openxmlformats-officedocument.presentationml.slideMaster+xml"/>
  <Override PartName="/ppt/slides/slide1415.xml" ContentType="application/vnd.openxmlformats-officedocument.presentationml.slide+xml"/>
  <Override PartName="/ppt/slideMasters/slideMaster1416.xml" ContentType="application/vnd.openxmlformats-officedocument.presentationml.slideMaster+xml"/>
  <Override PartName="/ppt/slides/slide1416.xml" ContentType="application/vnd.openxmlformats-officedocument.presentationml.slide+xml"/>
  <Override PartName="/ppt/slideMasters/slideMaster1417.xml" ContentType="application/vnd.openxmlformats-officedocument.presentationml.slideMaster+xml"/>
  <Override PartName="/ppt/slides/slide1417.xml" ContentType="application/vnd.openxmlformats-officedocument.presentationml.slide+xml"/>
  <Override PartName="/ppt/slideMasters/slideMaster1418.xml" ContentType="application/vnd.openxmlformats-officedocument.presentationml.slideMaster+xml"/>
  <Override PartName="/ppt/slides/slide1418.xml" ContentType="application/vnd.openxmlformats-officedocument.presentationml.slide+xml"/>
  <Override PartName="/ppt/slideMasters/slideMaster1419.xml" ContentType="application/vnd.openxmlformats-officedocument.presentationml.slideMaster+xml"/>
  <Override PartName="/ppt/slides/slide1419.xml" ContentType="application/vnd.openxmlformats-officedocument.presentationml.slide+xml"/>
  <Override PartName="/ppt/slideMasters/slideMaster1420.xml" ContentType="application/vnd.openxmlformats-officedocument.presentationml.slideMaster+xml"/>
  <Override PartName="/ppt/slides/slide1420.xml" ContentType="application/vnd.openxmlformats-officedocument.presentationml.slide+xml"/>
  <Override PartName="/ppt/slideMasters/slideMaster1421.xml" ContentType="application/vnd.openxmlformats-officedocument.presentationml.slideMaster+xml"/>
  <Override PartName="/ppt/slides/slide1421.xml" ContentType="application/vnd.openxmlformats-officedocument.presentationml.slide+xml"/>
  <Override PartName="/ppt/slideMasters/slideMaster1422.xml" ContentType="application/vnd.openxmlformats-officedocument.presentationml.slideMaster+xml"/>
  <Override PartName="/ppt/slides/slide1422.xml" ContentType="application/vnd.openxmlformats-officedocument.presentationml.slide+xml"/>
  <Override PartName="/ppt/slideMasters/slideMaster1423.xml" ContentType="application/vnd.openxmlformats-officedocument.presentationml.slideMaster+xml"/>
  <Override PartName="/ppt/slides/slide1423.xml" ContentType="application/vnd.openxmlformats-officedocument.presentationml.slide+xml"/>
  <Override PartName="/ppt/slideMasters/slideMaster1424.xml" ContentType="application/vnd.openxmlformats-officedocument.presentationml.slideMaster+xml"/>
  <Override PartName="/ppt/slides/slide1424.xml" ContentType="application/vnd.openxmlformats-officedocument.presentationml.slide+xml"/>
  <Override PartName="/ppt/slideMasters/slideMaster1425.xml" ContentType="application/vnd.openxmlformats-officedocument.presentationml.slideMaster+xml"/>
  <Override PartName="/ppt/slides/slide1425.xml" ContentType="application/vnd.openxmlformats-officedocument.presentationml.slide+xml"/>
  <Override PartName="/ppt/slideMasters/slideMaster1426.xml" ContentType="application/vnd.openxmlformats-officedocument.presentationml.slideMaster+xml"/>
  <Override PartName="/ppt/slides/slide1426.xml" ContentType="application/vnd.openxmlformats-officedocument.presentationml.slide+xml"/>
  <Override PartName="/ppt/slideMasters/slideMaster1427.xml" ContentType="application/vnd.openxmlformats-officedocument.presentationml.slideMaster+xml"/>
  <Override PartName="/ppt/slides/slide1427.xml" ContentType="application/vnd.openxmlformats-officedocument.presentationml.slide+xml"/>
  <Override PartName="/ppt/slideMasters/slideMaster1428.xml" ContentType="application/vnd.openxmlformats-officedocument.presentationml.slideMaster+xml"/>
  <Override PartName="/ppt/slides/slide1428.xml" ContentType="application/vnd.openxmlformats-officedocument.presentationml.slide+xml"/>
  <Override PartName="/ppt/slideMasters/slideMaster1429.xml" ContentType="application/vnd.openxmlformats-officedocument.presentationml.slideMaster+xml"/>
  <Override PartName="/ppt/slides/slide1429.xml" ContentType="application/vnd.openxmlformats-officedocument.presentationml.slide+xml"/>
  <Override PartName="/ppt/slideMasters/slideMaster1430.xml" ContentType="application/vnd.openxmlformats-officedocument.presentationml.slideMaster+xml"/>
  <Override PartName="/ppt/slides/slide1430.xml" ContentType="application/vnd.openxmlformats-officedocument.presentationml.slide+xml"/>
  <Override PartName="/ppt/slideMasters/slideMaster1431.xml" ContentType="application/vnd.openxmlformats-officedocument.presentationml.slideMaster+xml"/>
  <Override PartName="/ppt/slides/slide1431.xml" ContentType="application/vnd.openxmlformats-officedocument.presentationml.slide+xml"/>
  <Override PartName="/ppt/slideMasters/slideMaster1432.xml" ContentType="application/vnd.openxmlformats-officedocument.presentationml.slideMaster+xml"/>
  <Override PartName="/ppt/slides/slide1432.xml" ContentType="application/vnd.openxmlformats-officedocument.presentationml.slide+xml"/>
  <Override PartName="/ppt/slideMasters/slideMaster1433.xml" ContentType="application/vnd.openxmlformats-officedocument.presentationml.slideMaster+xml"/>
  <Override PartName="/ppt/slides/slide1433.xml" ContentType="application/vnd.openxmlformats-officedocument.presentationml.slide+xml"/>
  <Override PartName="/ppt/slideMasters/slideMaster1434.xml" ContentType="application/vnd.openxmlformats-officedocument.presentationml.slideMaster+xml"/>
  <Override PartName="/ppt/slides/slide1434.xml" ContentType="application/vnd.openxmlformats-officedocument.presentationml.slide+xml"/>
  <Override PartName="/ppt/slideMasters/slideMaster1435.xml" ContentType="application/vnd.openxmlformats-officedocument.presentationml.slideMaster+xml"/>
  <Override PartName="/ppt/slides/slide1435.xml" ContentType="application/vnd.openxmlformats-officedocument.presentationml.slide+xml"/>
  <Override PartName="/ppt/slideMasters/slideMaster1436.xml" ContentType="application/vnd.openxmlformats-officedocument.presentationml.slideMaster+xml"/>
  <Override PartName="/ppt/slides/slide1436.xml" ContentType="application/vnd.openxmlformats-officedocument.presentationml.slide+xml"/>
  <Override PartName="/ppt/slideMasters/slideMaster1437.xml" ContentType="application/vnd.openxmlformats-officedocument.presentationml.slideMaster+xml"/>
  <Override PartName="/ppt/slides/slide1437.xml" ContentType="application/vnd.openxmlformats-officedocument.presentationml.slide+xml"/>
  <Override PartName="/ppt/slideMasters/slideMaster1438.xml" ContentType="application/vnd.openxmlformats-officedocument.presentationml.slideMaster+xml"/>
  <Override PartName="/ppt/slides/slide1438.xml" ContentType="application/vnd.openxmlformats-officedocument.presentationml.slide+xml"/>
  <Override PartName="/ppt/slideMasters/slideMaster1439.xml" ContentType="application/vnd.openxmlformats-officedocument.presentationml.slideMaster+xml"/>
  <Override PartName="/ppt/slides/slide1439.xml" ContentType="application/vnd.openxmlformats-officedocument.presentationml.slide+xml"/>
  <Override PartName="/ppt/slideMasters/slideMaster1440.xml" ContentType="application/vnd.openxmlformats-officedocument.presentationml.slideMaster+xml"/>
  <Override PartName="/ppt/slides/slide1440.xml" ContentType="application/vnd.openxmlformats-officedocument.presentationml.slide+xml"/>
  <Override PartName="/ppt/slideMasters/slideMaster1441.xml" ContentType="application/vnd.openxmlformats-officedocument.presentationml.slideMaster+xml"/>
  <Override PartName="/ppt/slides/slide1441.xml" ContentType="application/vnd.openxmlformats-officedocument.presentationml.slide+xml"/>
  <Override PartName="/ppt/slideMasters/slideMaster1442.xml" ContentType="application/vnd.openxmlformats-officedocument.presentationml.slideMaster+xml"/>
  <Override PartName="/ppt/slides/slide1442.xml" ContentType="application/vnd.openxmlformats-officedocument.presentationml.slide+xml"/>
  <Override PartName="/ppt/slideMasters/slideMaster1443.xml" ContentType="application/vnd.openxmlformats-officedocument.presentationml.slideMaster+xml"/>
  <Override PartName="/ppt/slides/slide1443.xml" ContentType="application/vnd.openxmlformats-officedocument.presentationml.slide+xml"/>
  <Override PartName="/ppt/slideMasters/slideMaster1444.xml" ContentType="application/vnd.openxmlformats-officedocument.presentationml.slideMaster+xml"/>
  <Override PartName="/ppt/slides/slide1444.xml" ContentType="application/vnd.openxmlformats-officedocument.presentationml.slide+xml"/>
  <Override PartName="/ppt/slideMasters/slideMaster1445.xml" ContentType="application/vnd.openxmlformats-officedocument.presentationml.slideMaster+xml"/>
  <Override PartName="/ppt/slides/slide1445.xml" ContentType="application/vnd.openxmlformats-officedocument.presentationml.slide+xml"/>
  <Override PartName="/ppt/slideMasters/slideMaster1446.xml" ContentType="application/vnd.openxmlformats-officedocument.presentationml.slideMaster+xml"/>
  <Override PartName="/ppt/slides/slide1446.xml" ContentType="application/vnd.openxmlformats-officedocument.presentationml.slide+xml"/>
  <Override PartName="/ppt/slideMasters/slideMaster1447.xml" ContentType="application/vnd.openxmlformats-officedocument.presentationml.slideMaster+xml"/>
  <Override PartName="/ppt/slides/slide1447.xml" ContentType="application/vnd.openxmlformats-officedocument.presentationml.slide+xml"/>
  <Override PartName="/ppt/slideMasters/slideMaster1448.xml" ContentType="application/vnd.openxmlformats-officedocument.presentationml.slideMaster+xml"/>
  <Override PartName="/ppt/slides/slide1448.xml" ContentType="application/vnd.openxmlformats-officedocument.presentationml.slide+xml"/>
  <Override PartName="/ppt/slideMasters/slideMaster1449.xml" ContentType="application/vnd.openxmlformats-officedocument.presentationml.slideMaster+xml"/>
  <Override PartName="/ppt/slides/slide1449.xml" ContentType="application/vnd.openxmlformats-officedocument.presentationml.slide+xml"/>
  <Override PartName="/ppt/slideMasters/slideMaster1450.xml" ContentType="application/vnd.openxmlformats-officedocument.presentationml.slideMaster+xml"/>
  <Override PartName="/ppt/slides/slide1450.xml" ContentType="application/vnd.openxmlformats-officedocument.presentationml.slide+xml"/>
  <Override PartName="/ppt/slideMasters/slideMaster1451.xml" ContentType="application/vnd.openxmlformats-officedocument.presentationml.slideMaster+xml"/>
  <Override PartName="/ppt/slides/slide1451.xml" ContentType="application/vnd.openxmlformats-officedocument.presentationml.slide+xml"/>
  <Override PartName="/ppt/slideMasters/slideMaster1452.xml" ContentType="application/vnd.openxmlformats-officedocument.presentationml.slideMaster+xml"/>
  <Override PartName="/ppt/slides/slide1452.xml" ContentType="application/vnd.openxmlformats-officedocument.presentationml.slide+xml"/>
  <Override PartName="/ppt/slideMasters/slideMaster1453.xml" ContentType="application/vnd.openxmlformats-officedocument.presentationml.slideMaster+xml"/>
  <Override PartName="/ppt/slides/slide1453.xml" ContentType="application/vnd.openxmlformats-officedocument.presentationml.slide+xml"/>
  <Override PartName="/ppt/slideMasters/slideMaster1454.xml" ContentType="application/vnd.openxmlformats-officedocument.presentationml.slideMaster+xml"/>
  <Override PartName="/ppt/slides/slide1454.xml" ContentType="application/vnd.openxmlformats-officedocument.presentationml.slide+xml"/>
  <Override PartName="/ppt/slideMasters/slideMaster1455.xml" ContentType="application/vnd.openxmlformats-officedocument.presentationml.slideMaster+xml"/>
  <Override PartName="/ppt/slides/slide1455.xml" ContentType="application/vnd.openxmlformats-officedocument.presentationml.slide+xml"/>
  <Override PartName="/ppt/slideMasters/slideMaster1456.xml" ContentType="application/vnd.openxmlformats-officedocument.presentationml.slideMaster+xml"/>
  <Override PartName="/ppt/slides/slide1456.xml" ContentType="application/vnd.openxmlformats-officedocument.presentationml.slide+xml"/>
  <Override PartName="/ppt/slideMasters/slideMaster1457.xml" ContentType="application/vnd.openxmlformats-officedocument.presentationml.slideMaster+xml"/>
  <Override PartName="/ppt/slides/slide1457.xml" ContentType="application/vnd.openxmlformats-officedocument.presentationml.slide+xml"/>
  <Override PartName="/ppt/slideMasters/slideMaster1458.xml" ContentType="application/vnd.openxmlformats-officedocument.presentationml.slideMaster+xml"/>
  <Override PartName="/ppt/slides/slide1458.xml" ContentType="application/vnd.openxmlformats-officedocument.presentationml.slide+xml"/>
  <Override PartName="/ppt/slideMasters/slideMaster1459.xml" ContentType="application/vnd.openxmlformats-officedocument.presentationml.slideMaster+xml"/>
  <Override PartName="/ppt/slides/slide1459.xml" ContentType="application/vnd.openxmlformats-officedocument.presentationml.slide+xml"/>
  <Override PartName="/ppt/slideMasters/slideMaster1460.xml" ContentType="application/vnd.openxmlformats-officedocument.presentationml.slideMaster+xml"/>
  <Override PartName="/ppt/slides/slide1460.xml" ContentType="application/vnd.openxmlformats-officedocument.presentationml.slide+xml"/>
  <Override PartName="/ppt/slideMasters/slideMaster1461.xml" ContentType="application/vnd.openxmlformats-officedocument.presentationml.slideMaster+xml"/>
  <Override PartName="/ppt/slides/slide1461.xml" ContentType="application/vnd.openxmlformats-officedocument.presentationml.slide+xml"/>
  <Override PartName="/ppt/slideMasters/slideMaster1462.xml" ContentType="application/vnd.openxmlformats-officedocument.presentationml.slideMaster+xml"/>
  <Override PartName="/ppt/slides/slide1462.xml" ContentType="application/vnd.openxmlformats-officedocument.presentationml.slide+xml"/>
  <Override PartName="/ppt/slideMasters/slideMaster1463.xml" ContentType="application/vnd.openxmlformats-officedocument.presentationml.slideMaster+xml"/>
  <Override PartName="/ppt/slides/slide1463.xml" ContentType="application/vnd.openxmlformats-officedocument.presentationml.slide+xml"/>
  <Override PartName="/ppt/slideMasters/slideMaster1464.xml" ContentType="application/vnd.openxmlformats-officedocument.presentationml.slideMaster+xml"/>
  <Override PartName="/ppt/slides/slide1464.xml" ContentType="application/vnd.openxmlformats-officedocument.presentationml.slide+xml"/>
  <Override PartName="/ppt/slideMasters/slideMaster1465.xml" ContentType="application/vnd.openxmlformats-officedocument.presentationml.slideMaster+xml"/>
  <Override PartName="/ppt/slides/slide1465.xml" ContentType="application/vnd.openxmlformats-officedocument.presentationml.slide+xml"/>
  <Override PartName="/ppt/slideMasters/slideMaster1466.xml" ContentType="application/vnd.openxmlformats-officedocument.presentationml.slideMaster+xml"/>
  <Override PartName="/ppt/slides/slide1466.xml" ContentType="application/vnd.openxmlformats-officedocument.presentationml.slide+xml"/>
  <Override PartName="/ppt/slideMasters/slideMaster1467.xml" ContentType="application/vnd.openxmlformats-officedocument.presentationml.slideMaster+xml"/>
  <Override PartName="/ppt/slides/slide1467.xml" ContentType="application/vnd.openxmlformats-officedocument.presentationml.slide+xml"/>
  <Override PartName="/ppt/slideMasters/slideMaster1468.xml" ContentType="application/vnd.openxmlformats-officedocument.presentationml.slideMaster+xml"/>
  <Override PartName="/ppt/slides/slide1468.xml" ContentType="application/vnd.openxmlformats-officedocument.presentationml.slide+xml"/>
  <Override PartName="/ppt/slideMasters/slideMaster1469.xml" ContentType="application/vnd.openxmlformats-officedocument.presentationml.slideMaster+xml"/>
  <Override PartName="/ppt/slides/slide1469.xml" ContentType="application/vnd.openxmlformats-officedocument.presentationml.slide+xml"/>
  <Override PartName="/ppt/slideMasters/slideMaster1470.xml" ContentType="application/vnd.openxmlformats-officedocument.presentationml.slideMaster+xml"/>
  <Override PartName="/ppt/slides/slide1470.xml" ContentType="application/vnd.openxmlformats-officedocument.presentationml.slide+xml"/>
  <Override PartName="/ppt/slideMasters/slideMaster1471.xml" ContentType="application/vnd.openxmlformats-officedocument.presentationml.slideMaster+xml"/>
  <Override PartName="/ppt/slides/slide1471.xml" ContentType="application/vnd.openxmlformats-officedocument.presentationml.slide+xml"/>
  <Override PartName="/ppt/slideMasters/slideMaster1472.xml" ContentType="application/vnd.openxmlformats-officedocument.presentationml.slideMaster+xml"/>
  <Override PartName="/ppt/slides/slide1472.xml" ContentType="application/vnd.openxmlformats-officedocument.presentationml.slide+xml"/>
  <Override PartName="/ppt/slideMasters/slideMaster1473.xml" ContentType="application/vnd.openxmlformats-officedocument.presentationml.slideMaster+xml"/>
  <Override PartName="/ppt/slides/slide1473.xml" ContentType="application/vnd.openxmlformats-officedocument.presentationml.slide+xml"/>
  <Override PartName="/ppt/slideMasters/slideMaster1474.xml" ContentType="application/vnd.openxmlformats-officedocument.presentationml.slideMaster+xml"/>
  <Override PartName="/ppt/slides/slide1474.xml" ContentType="application/vnd.openxmlformats-officedocument.presentationml.slide+xml"/>
  <Override PartName="/ppt/slideMasters/slideMaster1475.xml" ContentType="application/vnd.openxmlformats-officedocument.presentationml.slideMaster+xml"/>
  <Override PartName="/ppt/slides/slide1475.xml" ContentType="application/vnd.openxmlformats-officedocument.presentationml.slide+xml"/>
  <Override PartName="/ppt/slideMasters/slideMaster1476.xml" ContentType="application/vnd.openxmlformats-officedocument.presentationml.slideMaster+xml"/>
  <Override PartName="/ppt/slides/slide1476.xml" ContentType="application/vnd.openxmlformats-officedocument.presentationml.slide+xml"/>
  <Override PartName="/ppt/slideMasters/slideMaster1477.xml" ContentType="application/vnd.openxmlformats-officedocument.presentationml.slideMaster+xml"/>
  <Override PartName="/ppt/slides/slide1477.xml" ContentType="application/vnd.openxmlformats-officedocument.presentationml.slide+xml"/>
  <Override PartName="/ppt/slideMasters/slideMaster1478.xml" ContentType="application/vnd.openxmlformats-officedocument.presentationml.slideMaster+xml"/>
  <Override PartName="/ppt/slides/slide1478.xml" ContentType="application/vnd.openxmlformats-officedocument.presentationml.slide+xml"/>
  <Override PartName="/ppt/slideMasters/slideMaster1479.xml" ContentType="application/vnd.openxmlformats-officedocument.presentationml.slideMaster+xml"/>
  <Override PartName="/ppt/slides/slide1479.xml" ContentType="application/vnd.openxmlformats-officedocument.presentationml.slide+xml"/>
  <Override PartName="/ppt/slideMasters/slideMaster1480.xml" ContentType="application/vnd.openxmlformats-officedocument.presentationml.slideMaster+xml"/>
  <Override PartName="/ppt/slides/slide1480.xml" ContentType="application/vnd.openxmlformats-officedocument.presentationml.slide+xml"/>
  <Override PartName="/ppt/slideMasters/slideMaster1481.xml" ContentType="application/vnd.openxmlformats-officedocument.presentationml.slideMaster+xml"/>
  <Override PartName="/ppt/slides/slide1481.xml" ContentType="application/vnd.openxmlformats-officedocument.presentationml.slide+xml"/>
  <Override PartName="/ppt/slideMasters/slideMaster1482.xml" ContentType="application/vnd.openxmlformats-officedocument.presentationml.slideMaster+xml"/>
  <Override PartName="/ppt/slides/slide1482.xml" ContentType="application/vnd.openxmlformats-officedocument.presentationml.slide+xml"/>
  <Override PartName="/ppt/slideMasters/slideMaster1483.xml" ContentType="application/vnd.openxmlformats-officedocument.presentationml.slideMaster+xml"/>
  <Override PartName="/ppt/slides/slide1483.xml" ContentType="application/vnd.openxmlformats-officedocument.presentationml.slide+xml"/>
  <Override PartName="/ppt/slideMasters/slideMaster1484.xml" ContentType="application/vnd.openxmlformats-officedocument.presentationml.slideMaster+xml"/>
  <Override PartName="/ppt/slides/slide1484.xml" ContentType="application/vnd.openxmlformats-officedocument.presentationml.slide+xml"/>
  <Override PartName="/ppt/slideMasters/slideMaster1485.xml" ContentType="application/vnd.openxmlformats-officedocument.presentationml.slideMaster+xml"/>
  <Override PartName="/ppt/slides/slide1485.xml" ContentType="application/vnd.openxmlformats-officedocument.presentationml.slide+xml"/>
  <Override PartName="/ppt/slideMasters/slideMaster1486.xml" ContentType="application/vnd.openxmlformats-officedocument.presentationml.slideMaster+xml"/>
  <Override PartName="/ppt/slides/slide1486.xml" ContentType="application/vnd.openxmlformats-officedocument.presentationml.slide+xml"/>
  <Override PartName="/ppt/slideMasters/slideMaster1487.xml" ContentType="application/vnd.openxmlformats-officedocument.presentationml.slideMaster+xml"/>
  <Override PartName="/ppt/slides/slide1487.xml" ContentType="application/vnd.openxmlformats-officedocument.presentationml.slide+xml"/>
  <Override PartName="/ppt/slideMasters/slideMaster1488.xml" ContentType="application/vnd.openxmlformats-officedocument.presentationml.slideMaster+xml"/>
  <Override PartName="/ppt/slides/slide1488.xml" ContentType="application/vnd.openxmlformats-officedocument.presentationml.slide+xml"/>
  <Override PartName="/ppt/slideMasters/slideMaster1489.xml" ContentType="application/vnd.openxmlformats-officedocument.presentationml.slideMaster+xml"/>
  <Override PartName="/ppt/slides/slide1489.xml" ContentType="application/vnd.openxmlformats-officedocument.presentationml.slide+xml"/>
  <Override PartName="/ppt/slideMasters/slideMaster1490.xml" ContentType="application/vnd.openxmlformats-officedocument.presentationml.slideMaster+xml"/>
  <Override PartName="/ppt/slides/slide1490.xml" ContentType="application/vnd.openxmlformats-officedocument.presentationml.slide+xml"/>
  <Override PartName="/ppt/slideMasters/slideMaster1491.xml" ContentType="application/vnd.openxmlformats-officedocument.presentationml.slideMaster+xml"/>
  <Override PartName="/ppt/slides/slide1491.xml" ContentType="application/vnd.openxmlformats-officedocument.presentationml.slide+xml"/>
  <Override PartName="/ppt/slideMasters/slideMaster1492.xml" ContentType="application/vnd.openxmlformats-officedocument.presentationml.slideMaster+xml"/>
  <Override PartName="/ppt/slides/slide1492.xml" ContentType="application/vnd.openxmlformats-officedocument.presentationml.slide+xml"/>
  <Override PartName="/ppt/slideMasters/slideMaster1493.xml" ContentType="application/vnd.openxmlformats-officedocument.presentationml.slideMaster+xml"/>
  <Override PartName="/ppt/slides/slide1493.xml" ContentType="application/vnd.openxmlformats-officedocument.presentationml.slide+xml"/>
  <Override PartName="/ppt/slideMasters/slideMaster1494.xml" ContentType="application/vnd.openxmlformats-officedocument.presentationml.slideMaster+xml"/>
  <Override PartName="/ppt/slides/slide1494.xml" ContentType="application/vnd.openxmlformats-officedocument.presentationml.slide+xml"/>
  <Override PartName="/ppt/slideMasters/slideMaster1495.xml" ContentType="application/vnd.openxmlformats-officedocument.presentationml.slideMaster+xml"/>
  <Override PartName="/ppt/slides/slide1495.xml" ContentType="application/vnd.openxmlformats-officedocument.presentationml.slide+xml"/>
  <Override PartName="/ppt/slideMasters/slideMaster1496.xml" ContentType="application/vnd.openxmlformats-officedocument.presentationml.slideMaster+xml"/>
  <Override PartName="/ppt/slides/slide1496.xml" ContentType="application/vnd.openxmlformats-officedocument.presentationml.slide+xml"/>
  <Override PartName="/ppt/slideMasters/slideMaster1497.xml" ContentType="application/vnd.openxmlformats-officedocument.presentationml.slideMaster+xml"/>
  <Override PartName="/ppt/slides/slide1497.xml" ContentType="application/vnd.openxmlformats-officedocument.presentationml.slide+xml"/>
  <Override PartName="/ppt/slideMasters/slideMaster1498.xml" ContentType="application/vnd.openxmlformats-officedocument.presentationml.slideMaster+xml"/>
  <Override PartName="/ppt/slides/slide1498.xml" ContentType="application/vnd.openxmlformats-officedocument.presentationml.slide+xml"/>
  <Override PartName="/ppt/slideMasters/slideMaster1499.xml" ContentType="application/vnd.openxmlformats-officedocument.presentationml.slideMaster+xml"/>
  <Override PartName="/ppt/slides/slide1499.xml" ContentType="application/vnd.openxmlformats-officedocument.presentationml.slide+xml"/>
  <Override PartName="/ppt/slideMasters/slideMaster1500.xml" ContentType="application/vnd.openxmlformats-officedocument.presentationml.slideMaster+xml"/>
  <Override PartName="/ppt/slides/slide1500.xml" ContentType="application/vnd.openxmlformats-officedocument.presentationml.slide+xml"/>
  <Override PartName="/ppt/slideMasters/slideMaster1501.xml" ContentType="application/vnd.openxmlformats-officedocument.presentationml.slideMaster+xml"/>
  <Override PartName="/ppt/slides/slide1501.xml" ContentType="application/vnd.openxmlformats-officedocument.presentationml.slide+xml"/>
  <Override PartName="/ppt/slideMasters/slideMaster1502.xml" ContentType="application/vnd.openxmlformats-officedocument.presentationml.slideMaster+xml"/>
  <Override PartName="/ppt/slides/slide1502.xml" ContentType="application/vnd.openxmlformats-officedocument.presentationml.slide+xml"/>
  <Override PartName="/ppt/slideMasters/slideMaster1503.xml" ContentType="application/vnd.openxmlformats-officedocument.presentationml.slideMaster+xml"/>
  <Override PartName="/ppt/slides/slide1503.xml" ContentType="application/vnd.openxmlformats-officedocument.presentationml.slide+xml"/>
  <Override PartName="/ppt/slideMasters/slideMaster1504.xml" ContentType="application/vnd.openxmlformats-officedocument.presentationml.slideMaster+xml"/>
  <Override PartName="/ppt/slides/slide1504.xml" ContentType="application/vnd.openxmlformats-officedocument.presentationml.slide+xml"/>
  <Override PartName="/ppt/slideMasters/slideMaster1505.xml" ContentType="application/vnd.openxmlformats-officedocument.presentationml.slideMaster+xml"/>
  <Override PartName="/ppt/slides/slide1505.xml" ContentType="application/vnd.openxmlformats-officedocument.presentationml.slide+xml"/>
  <Override PartName="/ppt/slideMasters/slideMaster1506.xml" ContentType="application/vnd.openxmlformats-officedocument.presentationml.slideMaster+xml"/>
  <Override PartName="/ppt/slides/slide1506.xml" ContentType="application/vnd.openxmlformats-officedocument.presentationml.slide+xml"/>
  <Override PartName="/ppt/slideMasters/slideMaster1507.xml" ContentType="application/vnd.openxmlformats-officedocument.presentationml.slideMaster+xml"/>
  <Override PartName="/ppt/slides/slide1507.xml" ContentType="application/vnd.openxmlformats-officedocument.presentationml.slide+xml"/>
  <Override PartName="/ppt/slideMasters/slideMaster1508.xml" ContentType="application/vnd.openxmlformats-officedocument.presentationml.slideMaster+xml"/>
  <Override PartName="/ppt/slides/slide1508.xml" ContentType="application/vnd.openxmlformats-officedocument.presentationml.slide+xml"/>
  <Override PartName="/ppt/slideMasters/slideMaster1509.xml" ContentType="application/vnd.openxmlformats-officedocument.presentationml.slideMaster+xml"/>
  <Override PartName="/ppt/slides/slide1509.xml" ContentType="application/vnd.openxmlformats-officedocument.presentationml.slide+xml"/>
  <Override PartName="/ppt/slideMasters/slideMaster1510.xml" ContentType="application/vnd.openxmlformats-officedocument.presentationml.slideMaster+xml"/>
  <Override PartName="/ppt/slides/slide1510.xml" ContentType="application/vnd.openxmlformats-officedocument.presentationml.slide+xml"/>
  <Override PartName="/ppt/slideMasters/slideMaster1511.xml" ContentType="application/vnd.openxmlformats-officedocument.presentationml.slideMaster+xml"/>
  <Override PartName="/ppt/slides/slide1511.xml" ContentType="application/vnd.openxmlformats-officedocument.presentationml.slide+xml"/>
  <Override PartName="/ppt/slideMasters/slideMaster1512.xml" ContentType="application/vnd.openxmlformats-officedocument.presentationml.slideMaster+xml"/>
  <Override PartName="/ppt/slides/slide1512.xml" ContentType="application/vnd.openxmlformats-officedocument.presentationml.slide+xml"/>
  <Override PartName="/ppt/slideMasters/slideMaster1513.xml" ContentType="application/vnd.openxmlformats-officedocument.presentationml.slideMaster+xml"/>
  <Override PartName="/ppt/slides/slide1513.xml" ContentType="application/vnd.openxmlformats-officedocument.presentationml.slide+xml"/>
  <Override PartName="/ppt/slideMasters/slideMaster1514.xml" ContentType="application/vnd.openxmlformats-officedocument.presentationml.slideMaster+xml"/>
  <Override PartName="/ppt/slides/slide1514.xml" ContentType="application/vnd.openxmlformats-officedocument.presentationml.slide+xml"/>
  <Override PartName="/ppt/slideMasters/slideMaster1515.xml" ContentType="application/vnd.openxmlformats-officedocument.presentationml.slideMaster+xml"/>
  <Override PartName="/ppt/slides/slide1515.xml" ContentType="application/vnd.openxmlformats-officedocument.presentationml.slide+xml"/>
  <Override PartName="/ppt/slideMasters/slideMaster1516.xml" ContentType="application/vnd.openxmlformats-officedocument.presentationml.slideMaster+xml"/>
  <Override PartName="/ppt/slides/slide1516.xml" ContentType="application/vnd.openxmlformats-officedocument.presentationml.slide+xml"/>
  <Override PartName="/ppt/slideMasters/slideMaster1517.xml" ContentType="application/vnd.openxmlformats-officedocument.presentationml.slideMaster+xml"/>
  <Override PartName="/ppt/slides/slide1517.xml" ContentType="application/vnd.openxmlformats-officedocument.presentationml.slide+xml"/>
  <Override PartName="/ppt/slideMasters/slideMaster1518.xml" ContentType="application/vnd.openxmlformats-officedocument.presentationml.slideMaster+xml"/>
  <Override PartName="/ppt/slides/slide1518.xml" ContentType="application/vnd.openxmlformats-officedocument.presentationml.slide+xml"/>
  <Override PartName="/ppt/slideMasters/slideMaster1519.xml" ContentType="application/vnd.openxmlformats-officedocument.presentationml.slideMaster+xml"/>
  <Override PartName="/ppt/slides/slide1519.xml" ContentType="application/vnd.openxmlformats-officedocument.presentationml.slide+xml"/>
  <Override PartName="/ppt/slideMasters/slideMaster1520.xml" ContentType="application/vnd.openxmlformats-officedocument.presentationml.slideMaster+xml"/>
  <Override PartName="/ppt/slides/slide1520.xml" ContentType="application/vnd.openxmlformats-officedocument.presentationml.slide+xml"/>
  <Override PartName="/ppt/slideMasters/slideMaster1521.xml" ContentType="application/vnd.openxmlformats-officedocument.presentationml.slideMaster+xml"/>
  <Override PartName="/ppt/slides/slide1521.xml" ContentType="application/vnd.openxmlformats-officedocument.presentationml.slide+xml"/>
  <Override PartName="/ppt/slideMasters/slideMaster1522.xml" ContentType="application/vnd.openxmlformats-officedocument.presentationml.slideMaster+xml"/>
  <Override PartName="/ppt/slides/slide1522.xml" ContentType="application/vnd.openxmlformats-officedocument.presentationml.slide+xml"/>
  <Override PartName="/ppt/slideMasters/slideMaster1523.xml" ContentType="application/vnd.openxmlformats-officedocument.presentationml.slideMaster+xml"/>
  <Override PartName="/ppt/slides/slide1523.xml" ContentType="application/vnd.openxmlformats-officedocument.presentationml.slide+xml"/>
  <Override PartName="/ppt/slideMasters/slideMaster1524.xml" ContentType="application/vnd.openxmlformats-officedocument.presentationml.slideMaster+xml"/>
  <Override PartName="/ppt/slides/slide1524.xml" ContentType="application/vnd.openxmlformats-officedocument.presentationml.slide+xml"/>
  <Override PartName="/ppt/slideMasters/slideMaster1525.xml" ContentType="application/vnd.openxmlformats-officedocument.presentationml.slideMaster+xml"/>
  <Override PartName="/ppt/slides/slide1525.xml" ContentType="application/vnd.openxmlformats-officedocument.presentationml.slide+xml"/>
  <Override PartName="/ppt/slideMasters/slideMaster1526.xml" ContentType="application/vnd.openxmlformats-officedocument.presentationml.slideMaster+xml"/>
  <Override PartName="/ppt/slides/slide1526.xml" ContentType="application/vnd.openxmlformats-officedocument.presentationml.slide+xml"/>
  <Override PartName="/ppt/slideMasters/slideMaster1527.xml" ContentType="application/vnd.openxmlformats-officedocument.presentationml.slideMaster+xml"/>
  <Override PartName="/ppt/slides/slide1527.xml" ContentType="application/vnd.openxmlformats-officedocument.presentationml.slide+xml"/>
  <Override PartName="/ppt/slideMasters/slideMaster1528.xml" ContentType="application/vnd.openxmlformats-officedocument.presentationml.slideMaster+xml"/>
  <Override PartName="/ppt/slides/slide1528.xml" ContentType="application/vnd.openxmlformats-officedocument.presentationml.slide+xml"/>
  <Override PartName="/ppt/slideMasters/slideMaster1529.xml" ContentType="application/vnd.openxmlformats-officedocument.presentationml.slideMaster+xml"/>
  <Override PartName="/ppt/slides/slide1529.xml" ContentType="application/vnd.openxmlformats-officedocument.presentationml.slide+xml"/>
  <Override PartName="/ppt/slideMasters/slideMaster1530.xml" ContentType="application/vnd.openxmlformats-officedocument.presentationml.slideMaster+xml"/>
  <Override PartName="/ppt/slides/slide1530.xml" ContentType="application/vnd.openxmlformats-officedocument.presentationml.slide+xml"/>
  <Override PartName="/ppt/slideMasters/slideMaster1531.xml" ContentType="application/vnd.openxmlformats-officedocument.presentationml.slideMaster+xml"/>
  <Override PartName="/ppt/slides/slide1531.xml" ContentType="application/vnd.openxmlformats-officedocument.presentationml.slide+xml"/>
  <Override PartName="/ppt/slideMasters/slideMaster1532.xml" ContentType="application/vnd.openxmlformats-officedocument.presentationml.slideMaster+xml"/>
  <Override PartName="/ppt/slides/slide1532.xml" ContentType="application/vnd.openxmlformats-officedocument.presentationml.slide+xml"/>
  <Override PartName="/ppt/slideMasters/slideMaster1533.xml" ContentType="application/vnd.openxmlformats-officedocument.presentationml.slideMaster+xml"/>
  <Override PartName="/ppt/slides/slide1533.xml" ContentType="application/vnd.openxmlformats-officedocument.presentationml.slide+xml"/>
  <Override PartName="/ppt/slideMasters/slideMaster1534.xml" ContentType="application/vnd.openxmlformats-officedocument.presentationml.slideMaster+xml"/>
  <Override PartName="/ppt/slides/slide1534.xml" ContentType="application/vnd.openxmlformats-officedocument.presentationml.slide+xml"/>
  <Override PartName="/ppt/slideMasters/slideMaster1535.xml" ContentType="application/vnd.openxmlformats-officedocument.presentationml.slideMaster+xml"/>
  <Override PartName="/ppt/slides/slide1535.xml" ContentType="application/vnd.openxmlformats-officedocument.presentationml.slide+xml"/>
  <Override PartName="/ppt/slideMasters/slideMaster1536.xml" ContentType="application/vnd.openxmlformats-officedocument.presentationml.slideMaster+xml"/>
  <Override PartName="/ppt/slides/slide1536.xml" ContentType="application/vnd.openxmlformats-officedocument.presentationml.slide+xml"/>
  <Override PartName="/ppt/slideMasters/slideMaster1537.xml" ContentType="application/vnd.openxmlformats-officedocument.presentationml.slideMaster+xml"/>
  <Override PartName="/ppt/slides/slide1537.xml" ContentType="application/vnd.openxmlformats-officedocument.presentationml.slide+xml"/>
  <Override PartName="/ppt/slideMasters/slideMaster1538.xml" ContentType="application/vnd.openxmlformats-officedocument.presentationml.slideMaster+xml"/>
  <Override PartName="/ppt/slides/slide1538.xml" ContentType="application/vnd.openxmlformats-officedocument.presentationml.slide+xml"/>
  <Override PartName="/ppt/slideMasters/slideMaster1539.xml" ContentType="application/vnd.openxmlformats-officedocument.presentationml.slideMaster+xml"/>
  <Override PartName="/ppt/slides/slide1539.xml" ContentType="application/vnd.openxmlformats-officedocument.presentationml.slide+xml"/>
  <Override PartName="/ppt/slideMasters/slideMaster1540.xml" ContentType="application/vnd.openxmlformats-officedocument.presentationml.slideMaster+xml"/>
  <Override PartName="/ppt/slides/slide1540.xml" ContentType="application/vnd.openxmlformats-officedocument.presentationml.slide+xml"/>
  <Override PartName="/ppt/slideMasters/slideMaster1541.xml" ContentType="application/vnd.openxmlformats-officedocument.presentationml.slideMaster+xml"/>
  <Override PartName="/ppt/slides/slide1541.xml" ContentType="application/vnd.openxmlformats-officedocument.presentationml.slide+xml"/>
  <Override PartName="/ppt/slideMasters/slideMaster1542.xml" ContentType="application/vnd.openxmlformats-officedocument.presentationml.slideMaster+xml"/>
  <Override PartName="/ppt/slides/slide1542.xml" ContentType="application/vnd.openxmlformats-officedocument.presentationml.slide+xml"/>
  <Override PartName="/ppt/slideMasters/slideMaster1543.xml" ContentType="application/vnd.openxmlformats-officedocument.presentationml.slideMaster+xml"/>
  <Override PartName="/ppt/slides/slide1543.xml" ContentType="application/vnd.openxmlformats-officedocument.presentationml.slide+xml"/>
  <Override PartName="/ppt/slideMasters/slideMaster1544.xml" ContentType="application/vnd.openxmlformats-officedocument.presentationml.slideMaster+xml"/>
  <Override PartName="/ppt/slides/slide1544.xml" ContentType="application/vnd.openxmlformats-officedocument.presentationml.slide+xml"/>
  <Override PartName="/ppt/slideMasters/slideMaster1545.xml" ContentType="application/vnd.openxmlformats-officedocument.presentationml.slideMaster+xml"/>
  <Override PartName="/ppt/slides/slide1545.xml" ContentType="application/vnd.openxmlformats-officedocument.presentationml.slide+xml"/>
  <Override PartName="/ppt/slideMasters/slideMaster1546.xml" ContentType="application/vnd.openxmlformats-officedocument.presentationml.slideMaster+xml"/>
  <Override PartName="/ppt/slides/slide1546.xml" ContentType="application/vnd.openxmlformats-officedocument.presentationml.slide+xml"/>
  <Override PartName="/ppt/slideMasters/slideMaster1547.xml" ContentType="application/vnd.openxmlformats-officedocument.presentationml.slideMaster+xml"/>
  <Override PartName="/ppt/slides/slide1547.xml" ContentType="application/vnd.openxmlformats-officedocument.presentationml.slide+xml"/>
  <Override PartName="/ppt/slideMasters/slideMaster1548.xml" ContentType="application/vnd.openxmlformats-officedocument.presentationml.slideMaster+xml"/>
  <Override PartName="/ppt/slides/slide1548.xml" ContentType="application/vnd.openxmlformats-officedocument.presentationml.slide+xml"/>
  <Override PartName="/ppt/slideMasters/slideMaster1549.xml" ContentType="application/vnd.openxmlformats-officedocument.presentationml.slideMaster+xml"/>
  <Override PartName="/ppt/slides/slide1549.xml" ContentType="application/vnd.openxmlformats-officedocument.presentationml.slide+xml"/>
  <Override PartName="/ppt/slideMasters/slideMaster1550.xml" ContentType="application/vnd.openxmlformats-officedocument.presentationml.slideMaster+xml"/>
  <Override PartName="/ppt/slides/slide1550.xml" ContentType="application/vnd.openxmlformats-officedocument.presentationml.slide+xml"/>
  <Override PartName="/ppt/slideMasters/slideMaster1551.xml" ContentType="application/vnd.openxmlformats-officedocument.presentationml.slideMaster+xml"/>
  <Override PartName="/ppt/slides/slide1551.xml" ContentType="application/vnd.openxmlformats-officedocument.presentationml.slide+xml"/>
  <Override PartName="/ppt/slideMasters/slideMaster1552.xml" ContentType="application/vnd.openxmlformats-officedocument.presentationml.slideMaster+xml"/>
  <Override PartName="/ppt/slides/slide1552.xml" ContentType="application/vnd.openxmlformats-officedocument.presentationml.slide+xml"/>
  <Override PartName="/ppt/slideMasters/slideMaster1553.xml" ContentType="application/vnd.openxmlformats-officedocument.presentationml.slideMaster+xml"/>
  <Override PartName="/ppt/slides/slide1553.xml" ContentType="application/vnd.openxmlformats-officedocument.presentationml.slide+xml"/>
  <Override PartName="/ppt/slideMasters/slideMaster1554.xml" ContentType="application/vnd.openxmlformats-officedocument.presentationml.slideMaster+xml"/>
  <Override PartName="/ppt/slides/slide1554.xml" ContentType="application/vnd.openxmlformats-officedocument.presentationml.slide+xml"/>
  <Override PartName="/ppt/slideMasters/slideMaster1555.xml" ContentType="application/vnd.openxmlformats-officedocument.presentationml.slideMaster+xml"/>
  <Override PartName="/ppt/slides/slide1555.xml" ContentType="application/vnd.openxmlformats-officedocument.presentationml.slide+xml"/>
  <Override PartName="/ppt/slideMasters/slideMaster1556.xml" ContentType="application/vnd.openxmlformats-officedocument.presentationml.slideMaster+xml"/>
  <Override PartName="/ppt/slides/slide1556.xml" ContentType="application/vnd.openxmlformats-officedocument.presentationml.slide+xml"/>
  <Override PartName="/ppt/slideMasters/slideMaster1557.xml" ContentType="application/vnd.openxmlformats-officedocument.presentationml.slideMaster+xml"/>
  <Override PartName="/ppt/slides/slide1557.xml" ContentType="application/vnd.openxmlformats-officedocument.presentationml.slide+xml"/>
  <Override PartName="/ppt/slideMasters/slideMaster1558.xml" ContentType="application/vnd.openxmlformats-officedocument.presentationml.slideMaster+xml"/>
  <Override PartName="/ppt/slides/slide1558.xml" ContentType="application/vnd.openxmlformats-officedocument.presentationml.slide+xml"/>
  <Override PartName="/ppt/slideMasters/slideMaster1559.xml" ContentType="application/vnd.openxmlformats-officedocument.presentationml.slideMaster+xml"/>
  <Override PartName="/ppt/slides/slide1559.xml" ContentType="application/vnd.openxmlformats-officedocument.presentationml.slide+xml"/>
  <Override PartName="/ppt/slideMasters/slideMaster1560.xml" ContentType="application/vnd.openxmlformats-officedocument.presentationml.slideMaster+xml"/>
  <Override PartName="/ppt/slides/slide1560.xml" ContentType="application/vnd.openxmlformats-officedocument.presentationml.slide+xml"/>
  <Override PartName="/ppt/slideMasters/slideMaster1561.xml" ContentType="application/vnd.openxmlformats-officedocument.presentationml.slideMaster+xml"/>
  <Override PartName="/ppt/slides/slide1561.xml" ContentType="application/vnd.openxmlformats-officedocument.presentationml.slide+xml"/>
  <Override PartName="/ppt/slideMasters/slideMaster1562.xml" ContentType="application/vnd.openxmlformats-officedocument.presentationml.slideMaster+xml"/>
  <Override PartName="/ppt/slides/slide1562.xml" ContentType="application/vnd.openxmlformats-officedocument.presentationml.slide+xml"/>
  <Override PartName="/ppt/slideMasters/slideMaster1563.xml" ContentType="application/vnd.openxmlformats-officedocument.presentationml.slideMaster+xml"/>
  <Override PartName="/ppt/slides/slide1563.xml" ContentType="application/vnd.openxmlformats-officedocument.presentationml.slide+xml"/>
  <Override PartName="/ppt/slideMasters/slideMaster1564.xml" ContentType="application/vnd.openxmlformats-officedocument.presentationml.slideMaster+xml"/>
  <Override PartName="/ppt/slides/slide1564.xml" ContentType="application/vnd.openxmlformats-officedocument.presentationml.slide+xml"/>
  <Override PartName="/ppt/slideMasters/slideMaster1565.xml" ContentType="application/vnd.openxmlformats-officedocument.presentationml.slideMaster+xml"/>
  <Override PartName="/ppt/slides/slide1565.xml" ContentType="application/vnd.openxmlformats-officedocument.presentationml.slide+xml"/>
  <Override PartName="/ppt/slideMasters/slideMaster1566.xml" ContentType="application/vnd.openxmlformats-officedocument.presentationml.slideMaster+xml"/>
  <Override PartName="/ppt/slides/slide1566.xml" ContentType="application/vnd.openxmlformats-officedocument.presentationml.slide+xml"/>
  <Override PartName="/ppt/slideMasters/slideMaster1567.xml" ContentType="application/vnd.openxmlformats-officedocument.presentationml.slideMaster+xml"/>
  <Override PartName="/ppt/slides/slide1567.xml" ContentType="application/vnd.openxmlformats-officedocument.presentationml.slide+xml"/>
  <Override PartName="/ppt/slideMasters/slideMaster1568.xml" ContentType="application/vnd.openxmlformats-officedocument.presentationml.slideMaster+xml"/>
  <Override PartName="/ppt/slides/slide1568.xml" ContentType="application/vnd.openxmlformats-officedocument.presentationml.slide+xml"/>
  <Override PartName="/ppt/slideMasters/slideMaster1569.xml" ContentType="application/vnd.openxmlformats-officedocument.presentationml.slideMaster+xml"/>
  <Override PartName="/ppt/slides/slide1569.xml" ContentType="application/vnd.openxmlformats-officedocument.presentationml.slide+xml"/>
  <Override PartName="/ppt/slideMasters/slideMaster1570.xml" ContentType="application/vnd.openxmlformats-officedocument.presentationml.slideMaster+xml"/>
  <Override PartName="/ppt/slides/slide1570.xml" ContentType="application/vnd.openxmlformats-officedocument.presentationml.slide+xml"/>
  <Override PartName="/ppt/slideMasters/slideMaster1571.xml" ContentType="application/vnd.openxmlformats-officedocument.presentationml.slideMaster+xml"/>
  <Override PartName="/ppt/slides/slide1571.xml" ContentType="application/vnd.openxmlformats-officedocument.presentationml.slide+xml"/>
  <Override PartName="/ppt/slideMasters/slideMaster1572.xml" ContentType="application/vnd.openxmlformats-officedocument.presentationml.slideMaster+xml"/>
  <Override PartName="/ppt/slides/slide1572.xml" ContentType="application/vnd.openxmlformats-officedocument.presentationml.slide+xml"/>
  <Override PartName="/ppt/slideMasters/slideMaster1573.xml" ContentType="application/vnd.openxmlformats-officedocument.presentationml.slideMaster+xml"/>
  <Override PartName="/ppt/slides/slide1573.xml" ContentType="application/vnd.openxmlformats-officedocument.presentationml.slide+xml"/>
  <Override PartName="/ppt/slideMasters/slideMaster1574.xml" ContentType="application/vnd.openxmlformats-officedocument.presentationml.slideMaster+xml"/>
  <Override PartName="/ppt/slides/slide1574.xml" ContentType="application/vnd.openxmlformats-officedocument.presentationml.slide+xml"/>
  <Override PartName="/ppt/slideMasters/slideMaster1575.xml" ContentType="application/vnd.openxmlformats-officedocument.presentationml.slideMaster+xml"/>
  <Override PartName="/ppt/slides/slide1575.xml" ContentType="application/vnd.openxmlformats-officedocument.presentationml.slide+xml"/>
  <Override PartName="/ppt/slideMasters/slideMaster1576.xml" ContentType="application/vnd.openxmlformats-officedocument.presentationml.slideMaster+xml"/>
  <Override PartName="/ppt/slides/slide1576.xml" ContentType="application/vnd.openxmlformats-officedocument.presentationml.slide+xml"/>
  <Override PartName="/ppt/slideMasters/slideMaster1577.xml" ContentType="application/vnd.openxmlformats-officedocument.presentationml.slideMaster+xml"/>
  <Override PartName="/ppt/slides/slide1577.xml" ContentType="application/vnd.openxmlformats-officedocument.presentationml.slide+xml"/>
  <Override PartName="/ppt/slideMasters/slideMaster1578.xml" ContentType="application/vnd.openxmlformats-officedocument.presentationml.slideMaster+xml"/>
  <Override PartName="/ppt/slides/slide1578.xml" ContentType="application/vnd.openxmlformats-officedocument.presentationml.slide+xml"/>
  <Override PartName="/ppt/slideMasters/slideMaster1579.xml" ContentType="application/vnd.openxmlformats-officedocument.presentationml.slideMaster+xml"/>
  <Override PartName="/ppt/slides/slide1579.xml" ContentType="application/vnd.openxmlformats-officedocument.presentationml.slide+xml"/>
  <Override PartName="/ppt/slideMasters/slideMaster1580.xml" ContentType="application/vnd.openxmlformats-officedocument.presentationml.slideMaster+xml"/>
  <Override PartName="/ppt/slides/slide1580.xml" ContentType="application/vnd.openxmlformats-officedocument.presentationml.slide+xml"/>
  <Override PartName="/ppt/slideMasters/slideMaster1581.xml" ContentType="application/vnd.openxmlformats-officedocument.presentationml.slideMaster+xml"/>
  <Override PartName="/ppt/slides/slide1581.xml" ContentType="application/vnd.openxmlformats-officedocument.presentationml.slide+xml"/>
  <Override PartName="/ppt/slideMasters/slideMaster1582.xml" ContentType="application/vnd.openxmlformats-officedocument.presentationml.slideMaster+xml"/>
  <Override PartName="/ppt/slides/slide1582.xml" ContentType="application/vnd.openxmlformats-officedocument.presentationml.slide+xml"/>
  <Override PartName="/ppt/slideMasters/slideMaster1583.xml" ContentType="application/vnd.openxmlformats-officedocument.presentationml.slideMaster+xml"/>
  <Override PartName="/ppt/slides/slide1583.xml" ContentType="application/vnd.openxmlformats-officedocument.presentationml.slide+xml"/>
  <Override PartName="/ppt/slideMasters/slideMaster1584.xml" ContentType="application/vnd.openxmlformats-officedocument.presentationml.slideMaster+xml"/>
  <Override PartName="/ppt/slides/slide1584.xml" ContentType="application/vnd.openxmlformats-officedocument.presentationml.slide+xml"/>
  <Override PartName="/ppt/slideMasters/slideMaster1585.xml" ContentType="application/vnd.openxmlformats-officedocument.presentationml.slideMaster+xml"/>
  <Override PartName="/ppt/slides/slide1585.xml" ContentType="application/vnd.openxmlformats-officedocument.presentationml.slide+xml"/>
  <Override PartName="/ppt/slideMasters/slideMaster1586.xml" ContentType="application/vnd.openxmlformats-officedocument.presentationml.slideMaster+xml"/>
  <Override PartName="/ppt/slides/slide1586.xml" ContentType="application/vnd.openxmlformats-officedocument.presentationml.slide+xml"/>
  <Override PartName="/ppt/slideMasters/slideMaster1587.xml" ContentType="application/vnd.openxmlformats-officedocument.presentationml.slideMaster+xml"/>
  <Override PartName="/ppt/slides/slide1587.xml" ContentType="application/vnd.openxmlformats-officedocument.presentationml.slide+xml"/>
  <Override PartName="/ppt/slideMasters/slideMaster1588.xml" ContentType="application/vnd.openxmlformats-officedocument.presentationml.slideMaster+xml"/>
  <Override PartName="/ppt/slides/slide1588.xml" ContentType="application/vnd.openxmlformats-officedocument.presentationml.slide+xml"/>
  <Override PartName="/ppt/slideMasters/slideMaster1589.xml" ContentType="application/vnd.openxmlformats-officedocument.presentationml.slideMaster+xml"/>
  <Override PartName="/ppt/slides/slide1589.xml" ContentType="application/vnd.openxmlformats-officedocument.presentationml.slide+xml"/>
  <Override PartName="/ppt/slideMasters/slideMaster1590.xml" ContentType="application/vnd.openxmlformats-officedocument.presentationml.slideMaster+xml"/>
  <Override PartName="/ppt/slides/slide1590.xml" ContentType="application/vnd.openxmlformats-officedocument.presentationml.slide+xml"/>
  <Override PartName="/ppt/slideMasters/slideMaster1591.xml" ContentType="application/vnd.openxmlformats-officedocument.presentationml.slideMaster+xml"/>
  <Override PartName="/ppt/slides/slide1591.xml" ContentType="application/vnd.openxmlformats-officedocument.presentationml.slide+xml"/>
  <Override PartName="/ppt/slideMasters/slideMaster1592.xml" ContentType="application/vnd.openxmlformats-officedocument.presentationml.slideMaster+xml"/>
  <Override PartName="/ppt/slides/slide1592.xml" ContentType="application/vnd.openxmlformats-officedocument.presentationml.slide+xml"/>
  <Override PartName="/ppt/slideMasters/slideMaster1593.xml" ContentType="application/vnd.openxmlformats-officedocument.presentationml.slideMaster+xml"/>
  <Override PartName="/ppt/slides/slide1593.xml" ContentType="application/vnd.openxmlformats-officedocument.presentationml.slide+xml"/>
  <Override PartName="/ppt/slideMasters/slideMaster1594.xml" ContentType="application/vnd.openxmlformats-officedocument.presentationml.slideMaster+xml"/>
  <Override PartName="/ppt/slides/slide1594.xml" ContentType="application/vnd.openxmlformats-officedocument.presentationml.slide+xml"/>
  <Override PartName="/ppt/slideMasters/slideMaster1595.xml" ContentType="application/vnd.openxmlformats-officedocument.presentationml.slideMaster+xml"/>
  <Override PartName="/ppt/slides/slide1595.xml" ContentType="application/vnd.openxmlformats-officedocument.presentationml.slide+xml"/>
  <Override PartName="/ppt/slideMasters/slideMaster1596.xml" ContentType="application/vnd.openxmlformats-officedocument.presentationml.slideMaster+xml"/>
  <Override PartName="/ppt/slides/slide1596.xml" ContentType="application/vnd.openxmlformats-officedocument.presentationml.slide+xml"/>
  <Override PartName="/ppt/slideMasters/slideMaster1597.xml" ContentType="application/vnd.openxmlformats-officedocument.presentationml.slideMaster+xml"/>
  <Override PartName="/ppt/slides/slide1597.xml" ContentType="application/vnd.openxmlformats-officedocument.presentationml.slide+xml"/>
  <Override PartName="/ppt/slideMasters/slideMaster1598.xml" ContentType="application/vnd.openxmlformats-officedocument.presentationml.slideMaster+xml"/>
  <Override PartName="/ppt/slides/slide1598.xml" ContentType="application/vnd.openxmlformats-officedocument.presentationml.slide+xml"/>
  <Override PartName="/ppt/slideMasters/slideMaster1599.xml" ContentType="application/vnd.openxmlformats-officedocument.presentationml.slideMaster+xml"/>
  <Override PartName="/ppt/slides/slide1599.xml" ContentType="application/vnd.openxmlformats-officedocument.presentationml.slide+xml"/>
  <Override PartName="/ppt/slideMasters/slideMaster1600.xml" ContentType="application/vnd.openxmlformats-officedocument.presentationml.slideMaster+xml"/>
  <Override PartName="/ppt/slides/slide1600.xml" ContentType="application/vnd.openxmlformats-officedocument.presentationml.slide+xml"/>
  <Override PartName="/ppt/slideMasters/slideMaster1601.xml" ContentType="application/vnd.openxmlformats-officedocument.presentationml.slideMaster+xml"/>
  <Override PartName="/ppt/slides/slide1601.xml" ContentType="application/vnd.openxmlformats-officedocument.presentationml.slide+xml"/>
  <Override PartName="/ppt/slideMasters/slideMaster1602.xml" ContentType="application/vnd.openxmlformats-officedocument.presentationml.slideMaster+xml"/>
  <Override PartName="/ppt/slides/slide1602.xml" ContentType="application/vnd.openxmlformats-officedocument.presentationml.slide+xml"/>
  <Override PartName="/ppt/slideMasters/slideMaster1603.xml" ContentType="application/vnd.openxmlformats-officedocument.presentationml.slideMaster+xml"/>
  <Override PartName="/ppt/slides/slide1603.xml" ContentType="application/vnd.openxmlformats-officedocument.presentationml.slide+xml"/>
  <Override PartName="/ppt/slideMasters/slideMaster1604.xml" ContentType="application/vnd.openxmlformats-officedocument.presentationml.slideMaster+xml"/>
  <Override PartName="/ppt/slides/slide1604.xml" ContentType="application/vnd.openxmlformats-officedocument.presentationml.slide+xml"/>
  <Override PartName="/ppt/slideMasters/slideMaster1605.xml" ContentType="application/vnd.openxmlformats-officedocument.presentationml.slideMaster+xml"/>
  <Override PartName="/ppt/slides/slide1605.xml" ContentType="application/vnd.openxmlformats-officedocument.presentationml.slide+xml"/>
  <Override PartName="/ppt/slideMasters/slideMaster1606.xml" ContentType="application/vnd.openxmlformats-officedocument.presentationml.slideMaster+xml"/>
  <Override PartName="/ppt/slides/slide1606.xml" ContentType="application/vnd.openxmlformats-officedocument.presentationml.slide+xml"/>
  <Override PartName="/ppt/slideMasters/slideMaster1607.xml" ContentType="application/vnd.openxmlformats-officedocument.presentationml.slideMaster+xml"/>
  <Override PartName="/ppt/slides/slide1607.xml" ContentType="application/vnd.openxmlformats-officedocument.presentationml.slide+xml"/>
  <Override PartName="/ppt/slideMasters/slideMaster1608.xml" ContentType="application/vnd.openxmlformats-officedocument.presentationml.slideMaster+xml"/>
  <Override PartName="/ppt/slides/slide1608.xml" ContentType="application/vnd.openxmlformats-officedocument.presentationml.slide+xml"/>
  <Override PartName="/ppt/slideMasters/slideMaster1609.xml" ContentType="application/vnd.openxmlformats-officedocument.presentationml.slideMaster+xml"/>
  <Override PartName="/ppt/slides/slide1609.xml" ContentType="application/vnd.openxmlformats-officedocument.presentationml.slide+xml"/>
  <Override PartName="/ppt/slideMasters/slideMaster1610.xml" ContentType="application/vnd.openxmlformats-officedocument.presentationml.slideMaster+xml"/>
  <Override PartName="/ppt/slides/slide1610.xml" ContentType="application/vnd.openxmlformats-officedocument.presentationml.slide+xml"/>
  <Override PartName="/ppt/slideMasters/slideMaster1611.xml" ContentType="application/vnd.openxmlformats-officedocument.presentationml.slideMaster+xml"/>
  <Override PartName="/ppt/slides/slide1611.xml" ContentType="application/vnd.openxmlformats-officedocument.presentationml.slide+xml"/>
  <Override PartName="/ppt/slideMasters/slideMaster1612.xml" ContentType="application/vnd.openxmlformats-officedocument.presentationml.slideMaster+xml"/>
  <Override PartName="/ppt/slides/slide1612.xml" ContentType="application/vnd.openxmlformats-officedocument.presentationml.slide+xml"/>
  <Override PartName="/ppt/slideMasters/slideMaster1613.xml" ContentType="application/vnd.openxmlformats-officedocument.presentationml.slideMaster+xml"/>
  <Override PartName="/ppt/slides/slide1613.xml" ContentType="application/vnd.openxmlformats-officedocument.presentationml.slide+xml"/>
  <Override PartName="/ppt/slideMasters/slideMaster1614.xml" ContentType="application/vnd.openxmlformats-officedocument.presentationml.slideMaster+xml"/>
  <Override PartName="/ppt/slides/slide1614.xml" ContentType="application/vnd.openxmlformats-officedocument.presentationml.slide+xml"/>
  <Override PartName="/ppt/slideMasters/slideMaster1615.xml" ContentType="application/vnd.openxmlformats-officedocument.presentationml.slideMaster+xml"/>
  <Override PartName="/ppt/slides/slide1615.xml" ContentType="application/vnd.openxmlformats-officedocument.presentationml.slide+xml"/>
  <Override PartName="/ppt/slideMasters/slideMaster1616.xml" ContentType="application/vnd.openxmlformats-officedocument.presentationml.slideMaster+xml"/>
  <Override PartName="/ppt/slides/slide1616.xml" ContentType="application/vnd.openxmlformats-officedocument.presentationml.slide+xml"/>
  <Override PartName="/ppt/slideMasters/slideMaster1617.xml" ContentType="application/vnd.openxmlformats-officedocument.presentationml.slideMaster+xml"/>
  <Override PartName="/ppt/slides/slide1617.xml" ContentType="application/vnd.openxmlformats-officedocument.presentationml.slide+xml"/>
  <Override PartName="/ppt/slideMasters/slideMaster1618.xml" ContentType="application/vnd.openxmlformats-officedocument.presentationml.slideMaster+xml"/>
  <Override PartName="/ppt/slides/slide1618.xml" ContentType="application/vnd.openxmlformats-officedocument.presentationml.slide+xml"/>
  <Override PartName="/ppt/slideMasters/slideMaster1619.xml" ContentType="application/vnd.openxmlformats-officedocument.presentationml.slideMaster+xml"/>
  <Override PartName="/ppt/slides/slide1619.xml" ContentType="application/vnd.openxmlformats-officedocument.presentationml.slide+xml"/>
  <Override PartName="/ppt/slideMasters/slideMaster1620.xml" ContentType="application/vnd.openxmlformats-officedocument.presentationml.slideMaster+xml"/>
  <Override PartName="/ppt/slides/slide1620.xml" ContentType="application/vnd.openxmlformats-officedocument.presentationml.slide+xml"/>
  <Override PartName="/ppt/slideMasters/slideMaster1621.xml" ContentType="application/vnd.openxmlformats-officedocument.presentationml.slideMaster+xml"/>
  <Override PartName="/ppt/slides/slide1621.xml" ContentType="application/vnd.openxmlformats-officedocument.presentationml.slide+xml"/>
  <Override PartName="/ppt/slideMasters/slideMaster1622.xml" ContentType="application/vnd.openxmlformats-officedocument.presentationml.slideMaster+xml"/>
  <Override PartName="/ppt/slides/slide1622.xml" ContentType="application/vnd.openxmlformats-officedocument.presentationml.slide+xml"/>
  <Override PartName="/ppt/slideMasters/slideMaster1623.xml" ContentType="application/vnd.openxmlformats-officedocument.presentationml.slideMaster+xml"/>
  <Override PartName="/ppt/slides/slide1623.xml" ContentType="application/vnd.openxmlformats-officedocument.presentationml.slide+xml"/>
  <Override PartName="/ppt/slideMasters/slideMaster1624.xml" ContentType="application/vnd.openxmlformats-officedocument.presentationml.slideMaster+xml"/>
  <Override PartName="/ppt/slides/slide1624.xml" ContentType="application/vnd.openxmlformats-officedocument.presentationml.slide+xml"/>
  <Override PartName="/ppt/slideMasters/slideMaster1625.xml" ContentType="application/vnd.openxmlformats-officedocument.presentationml.slideMaster+xml"/>
  <Override PartName="/ppt/slides/slide1625.xml" ContentType="application/vnd.openxmlformats-officedocument.presentationml.slide+xml"/>
  <Override PartName="/ppt/slideMasters/slideMaster1626.xml" ContentType="application/vnd.openxmlformats-officedocument.presentationml.slideMaster+xml"/>
  <Override PartName="/ppt/slides/slide1626.xml" ContentType="application/vnd.openxmlformats-officedocument.presentationml.slide+xml"/>
  <Override PartName="/ppt/slideMasters/slideMaster1627.xml" ContentType="application/vnd.openxmlformats-officedocument.presentationml.slideMaster+xml"/>
  <Override PartName="/ppt/slides/slide1627.xml" ContentType="application/vnd.openxmlformats-officedocument.presentationml.slide+xml"/>
  <Override PartName="/ppt/slideMasters/slideMaster1628.xml" ContentType="application/vnd.openxmlformats-officedocument.presentationml.slideMaster+xml"/>
  <Override PartName="/ppt/slides/slide1628.xml" ContentType="application/vnd.openxmlformats-officedocument.presentationml.slide+xml"/>
  <Override PartName="/ppt/slideMasters/slideMaster1629.xml" ContentType="application/vnd.openxmlformats-officedocument.presentationml.slideMaster+xml"/>
  <Override PartName="/ppt/slides/slide1629.xml" ContentType="application/vnd.openxmlformats-officedocument.presentationml.slide+xml"/>
  <Override PartName="/ppt/slideMasters/slideMaster1630.xml" ContentType="application/vnd.openxmlformats-officedocument.presentationml.slideMaster+xml"/>
  <Override PartName="/ppt/slides/slide1630.xml" ContentType="application/vnd.openxmlformats-officedocument.presentationml.slide+xml"/>
  <Override PartName="/ppt/slideMasters/slideMaster1631.xml" ContentType="application/vnd.openxmlformats-officedocument.presentationml.slideMaster+xml"/>
  <Override PartName="/ppt/slides/slide1631.xml" ContentType="application/vnd.openxmlformats-officedocument.presentationml.slide+xml"/>
  <Override PartName="/ppt/slideMasters/slideMaster1632.xml" ContentType="application/vnd.openxmlformats-officedocument.presentationml.slideMaster+xml"/>
  <Override PartName="/ppt/slides/slide1632.xml" ContentType="application/vnd.openxmlformats-officedocument.presentationml.slide+xml"/>
  <Override PartName="/ppt/slideMasters/slideMaster1633.xml" ContentType="application/vnd.openxmlformats-officedocument.presentationml.slideMaster+xml"/>
  <Override PartName="/ppt/slides/slide1633.xml" ContentType="application/vnd.openxmlformats-officedocument.presentationml.slide+xml"/>
  <Override PartName="/ppt/slideMasters/slideMaster1634.xml" ContentType="application/vnd.openxmlformats-officedocument.presentationml.slideMaster+xml"/>
  <Override PartName="/ppt/slides/slide1634.xml" ContentType="application/vnd.openxmlformats-officedocument.presentationml.slide+xml"/>
  <Override PartName="/ppt/slideMasters/slideMaster1635.xml" ContentType="application/vnd.openxmlformats-officedocument.presentationml.slideMaster+xml"/>
  <Override PartName="/ppt/slides/slide1635.xml" ContentType="application/vnd.openxmlformats-officedocument.presentationml.slide+xml"/>
  <Override PartName="/ppt/slideMasters/slideMaster1636.xml" ContentType="application/vnd.openxmlformats-officedocument.presentationml.slideMaster+xml"/>
  <Override PartName="/ppt/slides/slide1636.xml" ContentType="application/vnd.openxmlformats-officedocument.presentationml.slide+xml"/>
  <Override PartName="/ppt/slideMasters/slideMaster1637.xml" ContentType="application/vnd.openxmlformats-officedocument.presentationml.slideMaster+xml"/>
  <Override PartName="/ppt/slides/slide1637.xml" ContentType="application/vnd.openxmlformats-officedocument.presentationml.slide+xml"/>
  <Override PartName="/ppt/slideMasters/slideMaster1638.xml" ContentType="application/vnd.openxmlformats-officedocument.presentationml.slideMaster+xml"/>
  <Override PartName="/ppt/slides/slide1638.xml" ContentType="application/vnd.openxmlformats-officedocument.presentationml.slide+xml"/>
  <Override PartName="/ppt/slideMasters/slideMaster1639.xml" ContentType="application/vnd.openxmlformats-officedocument.presentationml.slideMaster+xml"/>
  <Override PartName="/ppt/slides/slide1639.xml" ContentType="application/vnd.openxmlformats-officedocument.presentationml.slide+xml"/>
  <Override PartName="/ppt/slideMasters/slideMaster1640.xml" ContentType="application/vnd.openxmlformats-officedocument.presentationml.slideMaster+xml"/>
  <Override PartName="/ppt/slides/slide1640.xml" ContentType="application/vnd.openxmlformats-officedocument.presentationml.slide+xml"/>
  <Override PartName="/ppt/slideMasters/slideMaster1641.xml" ContentType="application/vnd.openxmlformats-officedocument.presentationml.slideMaster+xml"/>
  <Override PartName="/ppt/slides/slide1641.xml" ContentType="application/vnd.openxmlformats-officedocument.presentationml.slide+xml"/>
  <Override PartName="/ppt/slideMasters/slideMaster1642.xml" ContentType="application/vnd.openxmlformats-officedocument.presentationml.slideMaster+xml"/>
  <Override PartName="/ppt/slides/slide1642.xml" ContentType="application/vnd.openxmlformats-officedocument.presentationml.slide+xml"/>
  <Override PartName="/ppt/slideMasters/slideMaster1643.xml" ContentType="application/vnd.openxmlformats-officedocument.presentationml.slideMaster+xml"/>
  <Override PartName="/ppt/slides/slide1643.xml" ContentType="application/vnd.openxmlformats-officedocument.presentationml.slide+xml"/>
  <Override PartName="/ppt/slideMasters/slideMaster1644.xml" ContentType="application/vnd.openxmlformats-officedocument.presentationml.slideMaster+xml"/>
  <Override PartName="/ppt/slides/slide1644.xml" ContentType="application/vnd.openxmlformats-officedocument.presentationml.slide+xml"/>
  <Override PartName="/ppt/slideMasters/slideMaster1645.xml" ContentType="application/vnd.openxmlformats-officedocument.presentationml.slideMaster+xml"/>
  <Override PartName="/ppt/slides/slide1645.xml" ContentType="application/vnd.openxmlformats-officedocument.presentationml.slide+xml"/>
  <Override PartName="/ppt/slideMasters/slideMaster1646.xml" ContentType="application/vnd.openxmlformats-officedocument.presentationml.slideMaster+xml"/>
  <Override PartName="/ppt/slides/slide1646.xml" ContentType="application/vnd.openxmlformats-officedocument.presentationml.slide+xml"/>
  <Override PartName="/ppt/slideMasters/slideMaster1647.xml" ContentType="application/vnd.openxmlformats-officedocument.presentationml.slideMaster+xml"/>
  <Override PartName="/ppt/slides/slide1647.xml" ContentType="application/vnd.openxmlformats-officedocument.presentationml.slide+xml"/>
  <Override PartName="/ppt/slideMasters/slideMaster1648.xml" ContentType="application/vnd.openxmlformats-officedocument.presentationml.slideMaster+xml"/>
  <Override PartName="/ppt/slides/slide1648.xml" ContentType="application/vnd.openxmlformats-officedocument.presentationml.slide+xml"/>
  <Override PartName="/ppt/slideMasters/slideMaster1649.xml" ContentType="application/vnd.openxmlformats-officedocument.presentationml.slideMaster+xml"/>
  <Override PartName="/ppt/slides/slide1649.xml" ContentType="application/vnd.openxmlformats-officedocument.presentationml.slide+xml"/>
  <Override PartName="/ppt/slideMasters/slideMaster1650.xml" ContentType="application/vnd.openxmlformats-officedocument.presentationml.slideMaster+xml"/>
  <Override PartName="/ppt/slides/slide1650.xml" ContentType="application/vnd.openxmlformats-officedocument.presentationml.slide+xml"/>
  <Override PartName="/ppt/slideMasters/slideMaster1651.xml" ContentType="application/vnd.openxmlformats-officedocument.presentationml.slideMaster+xml"/>
  <Override PartName="/ppt/slides/slide1651.xml" ContentType="application/vnd.openxmlformats-officedocument.presentationml.slide+xml"/>
  <Override PartName="/ppt/slideMasters/slideMaster1652.xml" ContentType="application/vnd.openxmlformats-officedocument.presentationml.slideMaster+xml"/>
  <Override PartName="/ppt/slides/slide1652.xml" ContentType="application/vnd.openxmlformats-officedocument.presentationml.slide+xml"/>
  <Override PartName="/ppt/slideMasters/slideMaster1653.xml" ContentType="application/vnd.openxmlformats-officedocument.presentationml.slideMaster+xml"/>
  <Override PartName="/ppt/slides/slide1653.xml" ContentType="application/vnd.openxmlformats-officedocument.presentationml.slide+xml"/>
  <Override PartName="/ppt/slideMasters/slideMaster1654.xml" ContentType="application/vnd.openxmlformats-officedocument.presentationml.slideMaster+xml"/>
  <Override PartName="/ppt/slides/slide1654.xml" ContentType="application/vnd.openxmlformats-officedocument.presentationml.slide+xml"/>
  <Override PartName="/ppt/slideMasters/slideMaster1655.xml" ContentType="application/vnd.openxmlformats-officedocument.presentationml.slideMaster+xml"/>
  <Override PartName="/ppt/slides/slide1655.xml" ContentType="application/vnd.openxmlformats-officedocument.presentationml.slide+xml"/>
  <Override PartName="/ppt/slideMasters/slideMaster1656.xml" ContentType="application/vnd.openxmlformats-officedocument.presentationml.slideMaster+xml"/>
  <Override PartName="/ppt/slides/slide1656.xml" ContentType="application/vnd.openxmlformats-officedocument.presentationml.slide+xml"/>
  <Override PartName="/ppt/slideMasters/slideMaster1657.xml" ContentType="application/vnd.openxmlformats-officedocument.presentationml.slideMaster+xml"/>
  <Override PartName="/ppt/slides/slide1657.xml" ContentType="application/vnd.openxmlformats-officedocument.presentationml.slide+xml"/>
  <Override PartName="/ppt/slideMasters/slideMaster1658.xml" ContentType="application/vnd.openxmlformats-officedocument.presentationml.slideMaster+xml"/>
  <Override PartName="/ppt/slides/slide1658.xml" ContentType="application/vnd.openxmlformats-officedocument.presentationml.slide+xml"/>
  <Override PartName="/ppt/slideMasters/slideMaster1659.xml" ContentType="application/vnd.openxmlformats-officedocument.presentationml.slideMaster+xml"/>
  <Override PartName="/ppt/slides/slide1659.xml" ContentType="application/vnd.openxmlformats-officedocument.presentationml.slide+xml"/>
  <Override PartName="/ppt/slideMasters/slideMaster1660.xml" ContentType="application/vnd.openxmlformats-officedocument.presentationml.slideMaster+xml"/>
  <Override PartName="/ppt/slides/slide1660.xml" ContentType="application/vnd.openxmlformats-officedocument.presentationml.slide+xml"/>
  <Override PartName="/ppt/slideMasters/slideMaster1661.xml" ContentType="application/vnd.openxmlformats-officedocument.presentationml.slideMaster+xml"/>
  <Override PartName="/ppt/slides/slide1661.xml" ContentType="application/vnd.openxmlformats-officedocument.presentationml.slide+xml"/>
  <Override PartName="/ppt/slideMasters/slideMaster1662.xml" ContentType="application/vnd.openxmlformats-officedocument.presentationml.slideMaster+xml"/>
  <Override PartName="/ppt/slides/slide1662.xml" ContentType="application/vnd.openxmlformats-officedocument.presentationml.slide+xml"/>
  <Override PartName="/ppt/slideMasters/slideMaster1663.xml" ContentType="application/vnd.openxmlformats-officedocument.presentationml.slideMaster+xml"/>
  <Override PartName="/ppt/slides/slide1663.xml" ContentType="application/vnd.openxmlformats-officedocument.presentationml.slide+xml"/>
  <Override PartName="/ppt/slideMasters/slideMaster1664.xml" ContentType="application/vnd.openxmlformats-officedocument.presentationml.slideMaster+xml"/>
  <Override PartName="/ppt/slides/slide1664.xml" ContentType="application/vnd.openxmlformats-officedocument.presentationml.slide+xml"/>
  <Override PartName="/ppt/slideMasters/slideMaster1665.xml" ContentType="application/vnd.openxmlformats-officedocument.presentationml.slideMaster+xml"/>
  <Override PartName="/ppt/slides/slide1665.xml" ContentType="application/vnd.openxmlformats-officedocument.presentationml.slide+xml"/>
  <Override PartName="/ppt/slideMasters/slideMaster1666.xml" ContentType="application/vnd.openxmlformats-officedocument.presentationml.slideMaster+xml"/>
  <Override PartName="/ppt/slides/slide1666.xml" ContentType="application/vnd.openxmlformats-officedocument.presentationml.slide+xml"/>
  <Override PartName="/ppt/slideMasters/slideMaster1667.xml" ContentType="application/vnd.openxmlformats-officedocument.presentationml.slideMaster+xml"/>
  <Override PartName="/ppt/slides/slide1667.xml" ContentType="application/vnd.openxmlformats-officedocument.presentationml.slide+xml"/>
  <Override PartName="/ppt/slideMasters/slideMaster1668.xml" ContentType="application/vnd.openxmlformats-officedocument.presentationml.slideMaster+xml"/>
  <Override PartName="/ppt/slides/slide1668.xml" ContentType="application/vnd.openxmlformats-officedocument.presentationml.slide+xml"/>
  <Override PartName="/ppt/slideMasters/slideMaster1669.xml" ContentType="application/vnd.openxmlformats-officedocument.presentationml.slideMaster+xml"/>
  <Override PartName="/ppt/slides/slide1669.xml" ContentType="application/vnd.openxmlformats-officedocument.presentationml.slide+xml"/>
  <Override PartName="/ppt/slideMasters/slideMaster1670.xml" ContentType="application/vnd.openxmlformats-officedocument.presentationml.slideMaster+xml"/>
  <Override PartName="/ppt/slides/slide1670.xml" ContentType="application/vnd.openxmlformats-officedocument.presentationml.slide+xml"/>
  <Override PartName="/ppt/slideMasters/slideMaster1671.xml" ContentType="application/vnd.openxmlformats-officedocument.presentationml.slideMaster+xml"/>
  <Override PartName="/ppt/slides/slide1671.xml" ContentType="application/vnd.openxmlformats-officedocument.presentationml.slide+xml"/>
  <Override PartName="/ppt/slideMasters/slideMaster1672.xml" ContentType="application/vnd.openxmlformats-officedocument.presentationml.slideMaster+xml"/>
  <Override PartName="/ppt/slides/slide1672.xml" ContentType="application/vnd.openxmlformats-officedocument.presentationml.slide+xml"/>
  <Override PartName="/ppt/slideMasters/slideMaster1673.xml" ContentType="application/vnd.openxmlformats-officedocument.presentationml.slideMaster+xml"/>
  <Override PartName="/ppt/slides/slide1673.xml" ContentType="application/vnd.openxmlformats-officedocument.presentationml.slide+xml"/>
  <Override PartName="/ppt/slideMasters/slideMaster1674.xml" ContentType="application/vnd.openxmlformats-officedocument.presentationml.slideMaster+xml"/>
  <Override PartName="/ppt/slides/slide1674.xml" ContentType="application/vnd.openxmlformats-officedocument.presentationml.slide+xml"/>
  <Override PartName="/ppt/slideMasters/slideMaster1675.xml" ContentType="application/vnd.openxmlformats-officedocument.presentationml.slideMaster+xml"/>
  <Override PartName="/ppt/slides/slide1675.xml" ContentType="application/vnd.openxmlformats-officedocument.presentationml.slide+xml"/>
  <Override PartName="/ppt/slideMasters/slideMaster1676.xml" ContentType="application/vnd.openxmlformats-officedocument.presentationml.slideMaster+xml"/>
  <Override PartName="/ppt/slides/slide1676.xml" ContentType="application/vnd.openxmlformats-officedocument.presentationml.slide+xml"/>
  <Override PartName="/ppt/slideMasters/slideMaster1677.xml" ContentType="application/vnd.openxmlformats-officedocument.presentationml.slideMaster+xml"/>
  <Override PartName="/ppt/slides/slide1677.xml" ContentType="application/vnd.openxmlformats-officedocument.presentationml.slide+xml"/>
  <Override PartName="/ppt/slideMasters/slideMaster1678.xml" ContentType="application/vnd.openxmlformats-officedocument.presentationml.slideMaster+xml"/>
  <Override PartName="/ppt/slides/slide1678.xml" ContentType="application/vnd.openxmlformats-officedocument.presentationml.slide+xml"/>
  <Override PartName="/ppt/slideMasters/slideMaster1679.xml" ContentType="application/vnd.openxmlformats-officedocument.presentationml.slideMaster+xml"/>
  <Override PartName="/ppt/slides/slide1679.xml" ContentType="application/vnd.openxmlformats-officedocument.presentationml.slide+xml"/>
  <Override PartName="/ppt/slideMasters/slideMaster1680.xml" ContentType="application/vnd.openxmlformats-officedocument.presentationml.slideMaster+xml"/>
  <Override PartName="/ppt/slides/slide1680.xml" ContentType="application/vnd.openxmlformats-officedocument.presentationml.slide+xml"/>
  <Override PartName="/ppt/slideMasters/slideMaster1681.xml" ContentType="application/vnd.openxmlformats-officedocument.presentationml.slideMaster+xml"/>
  <Override PartName="/ppt/slides/slide1681.xml" ContentType="application/vnd.openxmlformats-officedocument.presentationml.slide+xml"/>
  <Override PartName="/ppt/slideMasters/slideMaster1682.xml" ContentType="application/vnd.openxmlformats-officedocument.presentationml.slideMaster+xml"/>
  <Override PartName="/ppt/slides/slide1682.xml" ContentType="application/vnd.openxmlformats-officedocument.presentationml.slide+xml"/>
  <Override PartName="/ppt/slideMasters/slideMaster1683.xml" ContentType="application/vnd.openxmlformats-officedocument.presentationml.slideMaster+xml"/>
  <Override PartName="/ppt/slides/slide1683.xml" ContentType="application/vnd.openxmlformats-officedocument.presentationml.slide+xml"/>
  <Override PartName="/ppt/slideMasters/slideMaster1684.xml" ContentType="application/vnd.openxmlformats-officedocument.presentationml.slideMaster+xml"/>
  <Override PartName="/ppt/slides/slide1684.xml" ContentType="application/vnd.openxmlformats-officedocument.presentationml.slide+xml"/>
  <Override PartName="/ppt/slideMasters/slideMaster1685.xml" ContentType="application/vnd.openxmlformats-officedocument.presentationml.slideMaster+xml"/>
  <Override PartName="/ppt/slides/slide1685.xml" ContentType="application/vnd.openxmlformats-officedocument.presentationml.slide+xml"/>
  <Override PartName="/ppt/slideMasters/slideMaster1686.xml" ContentType="application/vnd.openxmlformats-officedocument.presentationml.slideMaster+xml"/>
  <Override PartName="/ppt/slides/slide1686.xml" ContentType="application/vnd.openxmlformats-officedocument.presentationml.slide+xml"/>
  <Override PartName="/ppt/slideMasters/slideMaster1687.xml" ContentType="application/vnd.openxmlformats-officedocument.presentationml.slideMaster+xml"/>
  <Override PartName="/ppt/slides/slide1687.xml" ContentType="application/vnd.openxmlformats-officedocument.presentationml.slide+xml"/>
  <Override PartName="/ppt/slideMasters/slideMaster1688.xml" ContentType="application/vnd.openxmlformats-officedocument.presentationml.slideMaster+xml"/>
  <Override PartName="/ppt/slides/slide1688.xml" ContentType="application/vnd.openxmlformats-officedocument.presentationml.slide+xml"/>
  <Override PartName="/ppt/slideMasters/slideMaster1689.xml" ContentType="application/vnd.openxmlformats-officedocument.presentationml.slideMaster+xml"/>
  <Override PartName="/ppt/slides/slide1689.xml" ContentType="application/vnd.openxmlformats-officedocument.presentationml.slide+xml"/>
  <Override PartName="/ppt/slideMasters/slideMaster1690.xml" ContentType="application/vnd.openxmlformats-officedocument.presentationml.slideMaster+xml"/>
  <Override PartName="/ppt/slides/slide1690.xml" ContentType="application/vnd.openxmlformats-officedocument.presentationml.slide+xml"/>
  <Override PartName="/ppt/slideMasters/slideMaster1691.xml" ContentType="application/vnd.openxmlformats-officedocument.presentationml.slideMaster+xml"/>
  <Override PartName="/ppt/slides/slide1691.xml" ContentType="application/vnd.openxmlformats-officedocument.presentationml.slide+xml"/>
  <Override PartName="/ppt/slideMasters/slideMaster1692.xml" ContentType="application/vnd.openxmlformats-officedocument.presentationml.slideMaster+xml"/>
  <Override PartName="/ppt/slides/slide1692.xml" ContentType="application/vnd.openxmlformats-officedocument.presentationml.slide+xml"/>
  <Override PartName="/ppt/slideMasters/slideMaster1693.xml" ContentType="application/vnd.openxmlformats-officedocument.presentationml.slideMaster+xml"/>
  <Override PartName="/ppt/slides/slide1693.xml" ContentType="application/vnd.openxmlformats-officedocument.presentationml.slide+xml"/>
  <Override PartName="/ppt/slideMasters/slideMaster1694.xml" ContentType="application/vnd.openxmlformats-officedocument.presentationml.slideMaster+xml"/>
  <Override PartName="/ppt/slides/slide1694.xml" ContentType="application/vnd.openxmlformats-officedocument.presentationml.slide+xml"/>
  <Override PartName="/ppt/slideMasters/slideMaster1695.xml" ContentType="application/vnd.openxmlformats-officedocument.presentationml.slideMaster+xml"/>
  <Override PartName="/ppt/slides/slide1695.xml" ContentType="application/vnd.openxmlformats-officedocument.presentationml.slide+xml"/>
  <Override PartName="/ppt/slideMasters/slideMaster1696.xml" ContentType="application/vnd.openxmlformats-officedocument.presentationml.slideMaster+xml"/>
  <Override PartName="/ppt/slides/slide1696.xml" ContentType="application/vnd.openxmlformats-officedocument.presentationml.slide+xml"/>
  <Override PartName="/ppt/slideMasters/slideMaster1697.xml" ContentType="application/vnd.openxmlformats-officedocument.presentationml.slideMaster+xml"/>
  <Override PartName="/ppt/slides/slide1697.xml" ContentType="application/vnd.openxmlformats-officedocument.presentationml.slide+xml"/>
  <Override PartName="/ppt/slideMasters/slideMaster1698.xml" ContentType="application/vnd.openxmlformats-officedocument.presentationml.slideMaster+xml"/>
  <Override PartName="/ppt/slides/slide1698.xml" ContentType="application/vnd.openxmlformats-officedocument.presentationml.slide+xml"/>
  <Override PartName="/ppt/slideMasters/slideMaster1699.xml" ContentType="application/vnd.openxmlformats-officedocument.presentationml.slideMaster+xml"/>
  <Override PartName="/ppt/slides/slide1699.xml" ContentType="application/vnd.openxmlformats-officedocument.presentationml.slide+xml"/>
  <Override PartName="/ppt/slideMasters/slideMaster1700.xml" ContentType="application/vnd.openxmlformats-officedocument.presentationml.slideMaster+xml"/>
  <Override PartName="/ppt/slides/slide1700.xml" ContentType="application/vnd.openxmlformats-officedocument.presentationml.slide+xml"/>
  <Override PartName="/ppt/slideMasters/slideMaster1701.xml" ContentType="application/vnd.openxmlformats-officedocument.presentationml.slideMaster+xml"/>
  <Override PartName="/ppt/slides/slide1701.xml" ContentType="application/vnd.openxmlformats-officedocument.presentationml.slide+xml"/>
  <Override PartName="/ppt/slideMasters/slideMaster1702.xml" ContentType="application/vnd.openxmlformats-officedocument.presentationml.slideMaster+xml"/>
  <Override PartName="/ppt/slides/slide1702.xml" ContentType="application/vnd.openxmlformats-officedocument.presentationml.slide+xml"/>
  <Override PartName="/ppt/slideMasters/slideMaster1703.xml" ContentType="application/vnd.openxmlformats-officedocument.presentationml.slideMaster+xml"/>
  <Override PartName="/ppt/slides/slide1703.xml" ContentType="application/vnd.openxmlformats-officedocument.presentationml.slide+xml"/>
  <Override PartName="/ppt/slideMasters/slideMaster1704.xml" ContentType="application/vnd.openxmlformats-officedocument.presentationml.slideMaster+xml"/>
  <Override PartName="/ppt/slides/slide1704.xml" ContentType="application/vnd.openxmlformats-officedocument.presentationml.slide+xml"/>
  <Override PartName="/ppt/slideMasters/slideMaster1705.xml" ContentType="application/vnd.openxmlformats-officedocument.presentationml.slideMaster+xml"/>
  <Override PartName="/ppt/slides/slide1705.xml" ContentType="application/vnd.openxmlformats-officedocument.presentationml.slide+xml"/>
  <Override PartName="/ppt/slideMasters/slideMaster1706.xml" ContentType="application/vnd.openxmlformats-officedocument.presentationml.slideMaster+xml"/>
  <Override PartName="/ppt/slides/slide1706.xml" ContentType="application/vnd.openxmlformats-officedocument.presentationml.slide+xml"/>
  <Override PartName="/ppt/slideMasters/slideMaster1707.xml" ContentType="application/vnd.openxmlformats-officedocument.presentationml.slideMaster+xml"/>
  <Override PartName="/ppt/slides/slide1707.xml" ContentType="application/vnd.openxmlformats-officedocument.presentationml.slide+xml"/>
  <Override PartName="/ppt/slideMasters/slideMaster1708.xml" ContentType="application/vnd.openxmlformats-officedocument.presentationml.slideMaster+xml"/>
  <Override PartName="/ppt/slides/slide1708.xml" ContentType="application/vnd.openxmlformats-officedocument.presentationml.slide+xml"/>
  <Override PartName="/ppt/slideMasters/slideMaster1709.xml" ContentType="application/vnd.openxmlformats-officedocument.presentationml.slideMaster+xml"/>
  <Override PartName="/ppt/slides/slide1709.xml" ContentType="application/vnd.openxmlformats-officedocument.presentationml.slide+xml"/>
  <Override PartName="/ppt/slideMasters/slideMaster1710.xml" ContentType="application/vnd.openxmlformats-officedocument.presentationml.slideMaster+xml"/>
  <Override PartName="/ppt/slides/slide1710.xml" ContentType="application/vnd.openxmlformats-officedocument.presentationml.slide+xml"/>
  <Override PartName="/ppt/slideMasters/slideMaster1711.xml" ContentType="application/vnd.openxmlformats-officedocument.presentationml.slideMaster+xml"/>
  <Override PartName="/ppt/slides/slide1711.xml" ContentType="application/vnd.openxmlformats-officedocument.presentationml.slide+xml"/>
  <Override PartName="/ppt/slideMasters/slideMaster1712.xml" ContentType="application/vnd.openxmlformats-officedocument.presentationml.slideMaster+xml"/>
  <Override PartName="/ppt/slides/slide1712.xml" ContentType="application/vnd.openxmlformats-officedocument.presentationml.slide+xml"/>
  <Override PartName="/ppt/slideMasters/slideMaster1713.xml" ContentType="application/vnd.openxmlformats-officedocument.presentationml.slideMaster+xml"/>
  <Override PartName="/ppt/slides/slide1713.xml" ContentType="application/vnd.openxmlformats-officedocument.presentationml.slide+xml"/>
  <Override PartName="/ppt/slideMasters/slideMaster1714.xml" ContentType="application/vnd.openxmlformats-officedocument.presentationml.slideMaster+xml"/>
  <Override PartName="/ppt/slides/slide1714.xml" ContentType="application/vnd.openxmlformats-officedocument.presentationml.slide+xml"/>
  <Override PartName="/ppt/slideMasters/slideMaster1715.xml" ContentType="application/vnd.openxmlformats-officedocument.presentationml.slideMaster+xml"/>
  <Override PartName="/ppt/slides/slide1715.xml" ContentType="application/vnd.openxmlformats-officedocument.presentationml.slide+xml"/>
  <Override PartName="/ppt/slideMasters/slideMaster1716.xml" ContentType="application/vnd.openxmlformats-officedocument.presentationml.slideMaster+xml"/>
  <Override PartName="/ppt/slides/slide1716.xml" ContentType="application/vnd.openxmlformats-officedocument.presentationml.slide+xml"/>
  <Override PartName="/ppt/slideMasters/slideMaster1717.xml" ContentType="application/vnd.openxmlformats-officedocument.presentationml.slideMaster+xml"/>
  <Override PartName="/ppt/slides/slide1717.xml" ContentType="application/vnd.openxmlformats-officedocument.presentationml.slide+xml"/>
  <Override PartName="/ppt/slideMasters/slideMaster1718.xml" ContentType="application/vnd.openxmlformats-officedocument.presentationml.slideMaster+xml"/>
  <Override PartName="/ppt/slides/slide1718.xml" ContentType="application/vnd.openxmlformats-officedocument.presentationml.slide+xml"/>
  <Override PartName="/ppt/slideMasters/slideMaster1719.xml" ContentType="application/vnd.openxmlformats-officedocument.presentationml.slideMaster+xml"/>
  <Override PartName="/ppt/slides/slide1719.xml" ContentType="application/vnd.openxmlformats-officedocument.presentationml.slide+xml"/>
  <Override PartName="/ppt/slideMasters/slideMaster1720.xml" ContentType="application/vnd.openxmlformats-officedocument.presentationml.slideMaster+xml"/>
  <Override PartName="/ppt/slides/slide1720.xml" ContentType="application/vnd.openxmlformats-officedocument.presentationml.slide+xml"/>
  <Override PartName="/ppt/slideMasters/slideMaster1721.xml" ContentType="application/vnd.openxmlformats-officedocument.presentationml.slideMaster+xml"/>
  <Override PartName="/ppt/slides/slide1721.xml" ContentType="application/vnd.openxmlformats-officedocument.presentationml.slide+xml"/>
  <Override PartName="/ppt/slideMasters/slideMaster1722.xml" ContentType="application/vnd.openxmlformats-officedocument.presentationml.slideMaster+xml"/>
  <Override PartName="/ppt/slides/slide1722.xml" ContentType="application/vnd.openxmlformats-officedocument.presentationml.slide+xml"/>
  <Override PartName="/ppt/slideMasters/slideMaster1723.xml" ContentType="application/vnd.openxmlformats-officedocument.presentationml.slideMaster+xml"/>
  <Override PartName="/ppt/slides/slide1723.xml" ContentType="application/vnd.openxmlformats-officedocument.presentationml.slide+xml"/>
  <Override PartName="/ppt/slideMasters/slideMaster1724.xml" ContentType="application/vnd.openxmlformats-officedocument.presentationml.slideMaster+xml"/>
  <Override PartName="/ppt/slides/slide1724.xml" ContentType="application/vnd.openxmlformats-officedocument.presentationml.slide+xml"/>
  <Override PartName="/ppt/slideMasters/slideMaster1725.xml" ContentType="application/vnd.openxmlformats-officedocument.presentationml.slideMaster+xml"/>
  <Override PartName="/ppt/slides/slide1725.xml" ContentType="application/vnd.openxmlformats-officedocument.presentationml.slide+xml"/>
  <Override PartName="/ppt/slideMasters/slideMaster1726.xml" ContentType="application/vnd.openxmlformats-officedocument.presentationml.slideMaster+xml"/>
  <Override PartName="/ppt/slides/slide1726.xml" ContentType="application/vnd.openxmlformats-officedocument.presentationml.slide+xml"/>
  <Override PartName="/ppt/slideMasters/slideMaster1727.xml" ContentType="application/vnd.openxmlformats-officedocument.presentationml.slideMaster+xml"/>
  <Override PartName="/ppt/slides/slide1727.xml" ContentType="application/vnd.openxmlformats-officedocument.presentationml.slide+xml"/>
  <Override PartName="/ppt/slideMasters/slideMaster1728.xml" ContentType="application/vnd.openxmlformats-officedocument.presentationml.slideMaster+xml"/>
  <Override PartName="/ppt/slides/slide1728.xml" ContentType="application/vnd.openxmlformats-officedocument.presentationml.slide+xml"/>
  <Override PartName="/ppt/slideMasters/slideMaster1729.xml" ContentType="application/vnd.openxmlformats-officedocument.presentationml.slideMaster+xml"/>
  <Override PartName="/ppt/slides/slide1729.xml" ContentType="application/vnd.openxmlformats-officedocument.presentationml.slide+xml"/>
  <Override PartName="/ppt/slideMasters/slideMaster1730.xml" ContentType="application/vnd.openxmlformats-officedocument.presentationml.slideMaster+xml"/>
  <Override PartName="/ppt/slides/slide1730.xml" ContentType="application/vnd.openxmlformats-officedocument.presentationml.slide+xml"/>
  <Override PartName="/ppt/slideMasters/slideMaster1731.xml" ContentType="application/vnd.openxmlformats-officedocument.presentationml.slideMaster+xml"/>
  <Override PartName="/ppt/slides/slide1731.xml" ContentType="application/vnd.openxmlformats-officedocument.presentationml.slide+xml"/>
  <Override PartName="/ppt/slideMasters/slideMaster1732.xml" ContentType="application/vnd.openxmlformats-officedocument.presentationml.slideMaster+xml"/>
  <Override PartName="/ppt/slides/slide1732.xml" ContentType="application/vnd.openxmlformats-officedocument.presentationml.slide+xml"/>
  <Override PartName="/ppt/slideMasters/slideMaster1733.xml" ContentType="application/vnd.openxmlformats-officedocument.presentationml.slideMaster+xml"/>
  <Override PartName="/ppt/slides/slide1733.xml" ContentType="application/vnd.openxmlformats-officedocument.presentationml.slide+xml"/>
  <Override PartName="/ppt/slideMasters/slideMaster1734.xml" ContentType="application/vnd.openxmlformats-officedocument.presentationml.slideMaster+xml"/>
  <Override PartName="/ppt/slides/slide1734.xml" ContentType="application/vnd.openxmlformats-officedocument.presentationml.slide+xml"/>
  <Override PartName="/ppt/slideMasters/slideMaster1735.xml" ContentType="application/vnd.openxmlformats-officedocument.presentationml.slideMaster+xml"/>
  <Override PartName="/ppt/slides/slide1735.xml" ContentType="application/vnd.openxmlformats-officedocument.presentationml.slide+xml"/>
  <Override PartName="/ppt/slideMasters/slideMaster1736.xml" ContentType="application/vnd.openxmlformats-officedocument.presentationml.slideMaster+xml"/>
  <Override PartName="/ppt/slides/slide1736.xml" ContentType="application/vnd.openxmlformats-officedocument.presentationml.slide+xml"/>
  <Override PartName="/ppt/slideMasters/slideMaster1737.xml" ContentType="application/vnd.openxmlformats-officedocument.presentationml.slideMaster+xml"/>
  <Override PartName="/ppt/slides/slide1737.xml" ContentType="application/vnd.openxmlformats-officedocument.presentationml.slide+xml"/>
  <Override PartName="/ppt/slideMasters/slideMaster1738.xml" ContentType="application/vnd.openxmlformats-officedocument.presentationml.slideMaster+xml"/>
  <Override PartName="/ppt/slides/slide1738.xml" ContentType="application/vnd.openxmlformats-officedocument.presentationml.slide+xml"/>
  <Override PartName="/ppt/slideMasters/slideMaster1739.xml" ContentType="application/vnd.openxmlformats-officedocument.presentationml.slideMaster+xml"/>
  <Override PartName="/ppt/slides/slide1739.xml" ContentType="application/vnd.openxmlformats-officedocument.presentationml.slide+xml"/>
  <Override PartName="/ppt/slideMasters/slideMaster1740.xml" ContentType="application/vnd.openxmlformats-officedocument.presentationml.slideMaster+xml"/>
  <Override PartName="/ppt/slides/slide1740.xml" ContentType="application/vnd.openxmlformats-officedocument.presentationml.slide+xml"/>
  <Override PartName="/ppt/slideMasters/slideMaster1741.xml" ContentType="application/vnd.openxmlformats-officedocument.presentationml.slideMaster+xml"/>
  <Override PartName="/ppt/slides/slide1741.xml" ContentType="application/vnd.openxmlformats-officedocument.presentationml.slide+xml"/>
  <Override PartName="/ppt/slideMasters/slideMaster1742.xml" ContentType="application/vnd.openxmlformats-officedocument.presentationml.slideMaster+xml"/>
  <Override PartName="/ppt/slides/slide1742.xml" ContentType="application/vnd.openxmlformats-officedocument.presentationml.slide+xml"/>
  <Override PartName="/ppt/slideMasters/slideMaster1743.xml" ContentType="application/vnd.openxmlformats-officedocument.presentationml.slideMaster+xml"/>
  <Override PartName="/ppt/slides/slide1743.xml" ContentType="application/vnd.openxmlformats-officedocument.presentationml.slide+xml"/>
  <Override PartName="/ppt/slideMasters/slideMaster1744.xml" ContentType="application/vnd.openxmlformats-officedocument.presentationml.slideMaster+xml"/>
  <Override PartName="/ppt/slides/slide1744.xml" ContentType="application/vnd.openxmlformats-officedocument.presentationml.slide+xml"/>
  <Override PartName="/ppt/slideMasters/slideMaster1745.xml" ContentType="application/vnd.openxmlformats-officedocument.presentationml.slideMaster+xml"/>
  <Override PartName="/ppt/slides/slide1745.xml" ContentType="application/vnd.openxmlformats-officedocument.presentationml.slide+xml"/>
  <Override PartName="/ppt/slideMasters/slideMaster1746.xml" ContentType="application/vnd.openxmlformats-officedocument.presentationml.slideMaster+xml"/>
  <Override PartName="/ppt/slides/slide1746.xml" ContentType="application/vnd.openxmlformats-officedocument.presentationml.slide+xml"/>
  <Override PartName="/ppt/slideMasters/slideMaster1747.xml" ContentType="application/vnd.openxmlformats-officedocument.presentationml.slideMaster+xml"/>
  <Override PartName="/ppt/slides/slide1747.xml" ContentType="application/vnd.openxmlformats-officedocument.presentationml.slide+xml"/>
  <Override PartName="/ppt/slideMasters/slideMaster1748.xml" ContentType="application/vnd.openxmlformats-officedocument.presentationml.slideMaster+xml"/>
  <Override PartName="/ppt/slides/slide1748.xml" ContentType="application/vnd.openxmlformats-officedocument.presentationml.slide+xml"/>
  <Override PartName="/ppt/slideMasters/slideMaster1749.xml" ContentType="application/vnd.openxmlformats-officedocument.presentationml.slideMaster+xml"/>
  <Override PartName="/ppt/slides/slide1749.xml" ContentType="application/vnd.openxmlformats-officedocument.presentationml.slide+xml"/>
  <Override PartName="/ppt/slideMasters/slideMaster1750.xml" ContentType="application/vnd.openxmlformats-officedocument.presentationml.slideMaster+xml"/>
  <Override PartName="/ppt/slides/slide1750.xml" ContentType="application/vnd.openxmlformats-officedocument.presentationml.slide+xml"/>
  <Override PartName="/ppt/slideMasters/slideMaster1751.xml" ContentType="application/vnd.openxmlformats-officedocument.presentationml.slideMaster+xml"/>
  <Override PartName="/ppt/slides/slide1751.xml" ContentType="application/vnd.openxmlformats-officedocument.presentationml.slide+xml"/>
  <Override PartName="/ppt/slideMasters/slideMaster1752.xml" ContentType="application/vnd.openxmlformats-officedocument.presentationml.slideMaster+xml"/>
  <Override PartName="/ppt/slides/slide1752.xml" ContentType="application/vnd.openxmlformats-officedocument.presentationml.slide+xml"/>
  <Override PartName="/ppt/slideMasters/slideMaster1753.xml" ContentType="application/vnd.openxmlformats-officedocument.presentationml.slideMaster+xml"/>
  <Override PartName="/ppt/slides/slide1753.xml" ContentType="application/vnd.openxmlformats-officedocument.presentationml.slide+xml"/>
  <Override PartName="/ppt/slideMasters/slideMaster1754.xml" ContentType="application/vnd.openxmlformats-officedocument.presentationml.slideMaster+xml"/>
  <Override PartName="/ppt/slides/slide1754.xml" ContentType="application/vnd.openxmlformats-officedocument.presentationml.slide+xml"/>
  <Override PartName="/ppt/slideMasters/slideMaster1755.xml" ContentType="application/vnd.openxmlformats-officedocument.presentationml.slideMaster+xml"/>
  <Override PartName="/ppt/slides/slide1755.xml" ContentType="application/vnd.openxmlformats-officedocument.presentationml.slide+xml"/>
  <Override PartName="/ppt/slideMasters/slideMaster1756.xml" ContentType="application/vnd.openxmlformats-officedocument.presentationml.slideMaster+xml"/>
  <Override PartName="/ppt/slides/slide1756.xml" ContentType="application/vnd.openxmlformats-officedocument.presentationml.slide+xml"/>
  <Override PartName="/ppt/slideMasters/slideMaster1757.xml" ContentType="application/vnd.openxmlformats-officedocument.presentationml.slideMaster+xml"/>
  <Override PartName="/ppt/slides/slide1757.xml" ContentType="application/vnd.openxmlformats-officedocument.presentationml.slide+xml"/>
  <Override PartName="/ppt/slideMasters/slideMaster1758.xml" ContentType="application/vnd.openxmlformats-officedocument.presentationml.slideMaster+xml"/>
  <Override PartName="/ppt/slides/slide1758.xml" ContentType="application/vnd.openxmlformats-officedocument.presentationml.slide+xml"/>
  <Override PartName="/ppt/slideMasters/slideMaster1759.xml" ContentType="application/vnd.openxmlformats-officedocument.presentationml.slideMaster+xml"/>
  <Override PartName="/ppt/slides/slide1759.xml" ContentType="application/vnd.openxmlformats-officedocument.presentationml.slide+xml"/>
  <Override PartName="/ppt/slideMasters/slideMaster1760.xml" ContentType="application/vnd.openxmlformats-officedocument.presentationml.slideMaster+xml"/>
  <Override PartName="/ppt/slides/slide1760.xml" ContentType="application/vnd.openxmlformats-officedocument.presentationml.slide+xml"/>
  <Override PartName="/ppt/slideMasters/slideMaster1761.xml" ContentType="application/vnd.openxmlformats-officedocument.presentationml.slideMaster+xml"/>
  <Override PartName="/ppt/slides/slide1761.xml" ContentType="application/vnd.openxmlformats-officedocument.presentationml.slide+xml"/>
  <Override PartName="/ppt/slideMasters/slideMaster1762.xml" ContentType="application/vnd.openxmlformats-officedocument.presentationml.slideMaster+xml"/>
  <Override PartName="/ppt/slides/slide1762.xml" ContentType="application/vnd.openxmlformats-officedocument.presentationml.slide+xml"/>
  <Override PartName="/ppt/slideMasters/slideMaster1763.xml" ContentType="application/vnd.openxmlformats-officedocument.presentationml.slideMaster+xml"/>
  <Override PartName="/ppt/slides/slide1763.xml" ContentType="application/vnd.openxmlformats-officedocument.presentationml.slide+xml"/>
  <Override PartName="/ppt/slideMasters/slideMaster1764.xml" ContentType="application/vnd.openxmlformats-officedocument.presentationml.slideMaster+xml"/>
  <Override PartName="/ppt/slides/slide1764.xml" ContentType="application/vnd.openxmlformats-officedocument.presentationml.slide+xml"/>
  <Override PartName="/ppt/slideMasters/slideMaster1765.xml" ContentType="application/vnd.openxmlformats-officedocument.presentationml.slideMaster+xml"/>
  <Override PartName="/ppt/slides/slide1765.xml" ContentType="application/vnd.openxmlformats-officedocument.presentationml.slide+xml"/>
  <Override PartName="/ppt/slideMasters/slideMaster1766.xml" ContentType="application/vnd.openxmlformats-officedocument.presentationml.slideMaster+xml"/>
  <Override PartName="/ppt/slides/slide1766.xml" ContentType="application/vnd.openxmlformats-officedocument.presentationml.slide+xml"/>
  <Override PartName="/ppt/slideMasters/slideMaster1767.xml" ContentType="application/vnd.openxmlformats-officedocument.presentationml.slideMaster+xml"/>
  <Override PartName="/ppt/slides/slide1767.xml" ContentType="application/vnd.openxmlformats-officedocument.presentationml.slide+xml"/>
  <Override PartName="/ppt/slideMasters/slideMaster1768.xml" ContentType="application/vnd.openxmlformats-officedocument.presentationml.slideMaster+xml"/>
  <Override PartName="/ppt/slides/slide1768.xml" ContentType="application/vnd.openxmlformats-officedocument.presentationml.slide+xml"/>
  <Override PartName="/ppt/slideMasters/slideMaster1769.xml" ContentType="application/vnd.openxmlformats-officedocument.presentationml.slideMaster+xml"/>
  <Override PartName="/ppt/slides/slide1769.xml" ContentType="application/vnd.openxmlformats-officedocument.presentationml.slide+xml"/>
  <Override PartName="/ppt/slideMasters/slideMaster1770.xml" ContentType="application/vnd.openxmlformats-officedocument.presentationml.slideMaster+xml"/>
  <Override PartName="/ppt/slides/slide1770.xml" ContentType="application/vnd.openxmlformats-officedocument.presentationml.slide+xml"/>
  <Override PartName="/ppt/slideMasters/slideMaster1771.xml" ContentType="application/vnd.openxmlformats-officedocument.presentationml.slideMaster+xml"/>
  <Override PartName="/ppt/slides/slide1771.xml" ContentType="application/vnd.openxmlformats-officedocument.presentationml.slide+xml"/>
  <Override PartName="/ppt/slideMasters/slideMaster1772.xml" ContentType="application/vnd.openxmlformats-officedocument.presentationml.slideMaster+xml"/>
  <Override PartName="/ppt/slides/slide1772.xml" ContentType="application/vnd.openxmlformats-officedocument.presentationml.slide+xml"/>
  <Override PartName="/ppt/slideMasters/slideMaster1773.xml" ContentType="application/vnd.openxmlformats-officedocument.presentationml.slideMaster+xml"/>
  <Override PartName="/ppt/slides/slide1773.xml" ContentType="application/vnd.openxmlformats-officedocument.presentationml.slide+xml"/>
  <Override PartName="/ppt/slideMasters/slideMaster1774.xml" ContentType="application/vnd.openxmlformats-officedocument.presentationml.slideMaster+xml"/>
  <Override PartName="/ppt/slides/slide1774.xml" ContentType="application/vnd.openxmlformats-officedocument.presentationml.slide+xml"/>
  <Override PartName="/ppt/slideMasters/slideMaster1775.xml" ContentType="application/vnd.openxmlformats-officedocument.presentationml.slideMaster+xml"/>
  <Override PartName="/ppt/slides/slide1775.xml" ContentType="application/vnd.openxmlformats-officedocument.presentationml.slide+xml"/>
  <Override PartName="/ppt/slideMasters/slideMaster1776.xml" ContentType="application/vnd.openxmlformats-officedocument.presentationml.slideMaster+xml"/>
  <Override PartName="/ppt/slides/slide1776.xml" ContentType="application/vnd.openxmlformats-officedocument.presentationml.slide+xml"/>
  <Override PartName="/ppt/slideMasters/slideMaster1777.xml" ContentType="application/vnd.openxmlformats-officedocument.presentationml.slideMaster+xml"/>
  <Override PartName="/ppt/slides/slide1777.xml" ContentType="application/vnd.openxmlformats-officedocument.presentationml.slide+xml"/>
  <Override PartName="/ppt/slideMasters/slideMaster1778.xml" ContentType="application/vnd.openxmlformats-officedocument.presentationml.slideMaster+xml"/>
  <Override PartName="/ppt/slides/slide1778.xml" ContentType="application/vnd.openxmlformats-officedocument.presentationml.slide+xml"/>
  <Override PartName="/ppt/slideMasters/slideMaster1779.xml" ContentType="application/vnd.openxmlformats-officedocument.presentationml.slideMaster+xml"/>
  <Override PartName="/ppt/slides/slide1779.xml" ContentType="application/vnd.openxmlformats-officedocument.presentationml.slide+xml"/>
  <Override PartName="/ppt/slideMasters/slideMaster1780.xml" ContentType="application/vnd.openxmlformats-officedocument.presentationml.slideMaster+xml"/>
  <Override PartName="/ppt/slides/slide1780.xml" ContentType="application/vnd.openxmlformats-officedocument.presentationml.slide+xml"/>
  <Override PartName="/ppt/slideMasters/slideMaster1781.xml" ContentType="application/vnd.openxmlformats-officedocument.presentationml.slideMaster+xml"/>
  <Override PartName="/ppt/slides/slide1781.xml" ContentType="application/vnd.openxmlformats-officedocument.presentationml.slide+xml"/>
  <Override PartName="/ppt/slideMasters/slideMaster1782.xml" ContentType="application/vnd.openxmlformats-officedocument.presentationml.slideMaster+xml"/>
  <Override PartName="/ppt/slides/slide1782.xml" ContentType="application/vnd.openxmlformats-officedocument.presentationml.slide+xml"/>
  <Override PartName="/ppt/slideMasters/slideMaster1783.xml" ContentType="application/vnd.openxmlformats-officedocument.presentationml.slideMaster+xml"/>
  <Override PartName="/ppt/slides/slide1783.xml" ContentType="application/vnd.openxmlformats-officedocument.presentationml.slide+xml"/>
  <Override PartName="/ppt/slideMasters/slideMaster1784.xml" ContentType="application/vnd.openxmlformats-officedocument.presentationml.slideMaster+xml"/>
  <Override PartName="/ppt/slides/slide1784.xml" ContentType="application/vnd.openxmlformats-officedocument.presentationml.slide+xml"/>
  <Override PartName="/ppt/slideMasters/slideMaster1785.xml" ContentType="application/vnd.openxmlformats-officedocument.presentationml.slideMaster+xml"/>
  <Override PartName="/ppt/slides/slide1785.xml" ContentType="application/vnd.openxmlformats-officedocument.presentationml.slide+xml"/>
  <Override PartName="/ppt/slideMasters/slideMaster1786.xml" ContentType="application/vnd.openxmlformats-officedocument.presentationml.slideMaster+xml"/>
  <Override PartName="/ppt/slides/slide1786.xml" ContentType="application/vnd.openxmlformats-officedocument.presentationml.slide+xml"/>
  <Override PartName="/ppt/slideMasters/slideMaster1787.xml" ContentType="application/vnd.openxmlformats-officedocument.presentationml.slideMaster+xml"/>
  <Override PartName="/ppt/slides/slide1787.xml" ContentType="application/vnd.openxmlformats-officedocument.presentationml.slide+xml"/>
  <Override PartName="/ppt/slideMasters/slideMaster1788.xml" ContentType="application/vnd.openxmlformats-officedocument.presentationml.slideMaster+xml"/>
  <Override PartName="/ppt/slides/slide1788.xml" ContentType="application/vnd.openxmlformats-officedocument.presentationml.slide+xml"/>
  <Override PartName="/ppt/slideMasters/slideMaster1789.xml" ContentType="application/vnd.openxmlformats-officedocument.presentationml.slideMaster+xml"/>
  <Override PartName="/ppt/slides/slide1789.xml" ContentType="application/vnd.openxmlformats-officedocument.presentationml.slide+xml"/>
  <Override PartName="/ppt/slideMasters/slideMaster1790.xml" ContentType="application/vnd.openxmlformats-officedocument.presentationml.slideMaster+xml"/>
  <Override PartName="/ppt/slides/slide1790.xml" ContentType="application/vnd.openxmlformats-officedocument.presentationml.slide+xml"/>
  <Override PartName="/ppt/slideMasters/slideMaster1791.xml" ContentType="application/vnd.openxmlformats-officedocument.presentationml.slideMaster+xml"/>
  <Override PartName="/ppt/slides/slide1791.xml" ContentType="application/vnd.openxmlformats-officedocument.presentationml.slide+xml"/>
  <Override PartName="/ppt/slideMasters/slideMaster1792.xml" ContentType="application/vnd.openxmlformats-officedocument.presentationml.slideMaster+xml"/>
  <Override PartName="/ppt/slides/slide1792.xml" ContentType="application/vnd.openxmlformats-officedocument.presentationml.slide+xml"/>
  <Override PartName="/ppt/slideMasters/slideMaster1793.xml" ContentType="application/vnd.openxmlformats-officedocument.presentationml.slideMaster+xml"/>
  <Override PartName="/ppt/slides/slide1793.xml" ContentType="application/vnd.openxmlformats-officedocument.presentationml.slide+xml"/>
  <Override PartName="/ppt/slideMasters/slideMaster1794.xml" ContentType="application/vnd.openxmlformats-officedocument.presentationml.slideMaster+xml"/>
  <Override PartName="/ppt/slides/slide1794.xml" ContentType="application/vnd.openxmlformats-officedocument.presentationml.slide+xml"/>
  <Override PartName="/ppt/slideMasters/slideMaster1795.xml" ContentType="application/vnd.openxmlformats-officedocument.presentationml.slideMaster+xml"/>
  <Override PartName="/ppt/slides/slide1795.xml" ContentType="application/vnd.openxmlformats-officedocument.presentationml.slide+xml"/>
  <Override PartName="/ppt/slideMasters/slideMaster1796.xml" ContentType="application/vnd.openxmlformats-officedocument.presentationml.slideMaster+xml"/>
  <Override PartName="/ppt/slides/slide1796.xml" ContentType="application/vnd.openxmlformats-officedocument.presentationml.slide+xml"/>
  <Override PartName="/ppt/slideMasters/slideMaster1797.xml" ContentType="application/vnd.openxmlformats-officedocument.presentationml.slideMaster+xml"/>
  <Override PartName="/ppt/slides/slide1797.xml" ContentType="application/vnd.openxmlformats-officedocument.presentationml.slide+xml"/>
  <Override PartName="/ppt/slideMasters/slideMaster1798.xml" ContentType="application/vnd.openxmlformats-officedocument.presentationml.slideMaster+xml"/>
  <Override PartName="/ppt/slides/slide1798.xml" ContentType="application/vnd.openxmlformats-officedocument.presentationml.slide+xml"/>
  <Override PartName="/ppt/slideMasters/slideMaster1799.xml" ContentType="application/vnd.openxmlformats-officedocument.presentationml.slideMaster+xml"/>
  <Override PartName="/ppt/slides/slide1799.xml" ContentType="application/vnd.openxmlformats-officedocument.presentationml.slide+xml"/>
  <Override PartName="/ppt/slideMasters/slideMaster1800.xml" ContentType="application/vnd.openxmlformats-officedocument.presentationml.slideMaster+xml"/>
  <Override PartName="/ppt/slides/slide1800.xml" ContentType="application/vnd.openxmlformats-officedocument.presentationml.slide+xml"/>
  <Override PartName="/ppt/slideMasters/slideMaster1801.xml" ContentType="application/vnd.openxmlformats-officedocument.presentationml.slideMaster+xml"/>
  <Override PartName="/ppt/slides/slide1801.xml" ContentType="application/vnd.openxmlformats-officedocument.presentationml.slide+xml"/>
  <Override PartName="/ppt/slideMasters/slideMaster1802.xml" ContentType="application/vnd.openxmlformats-officedocument.presentationml.slideMaster+xml"/>
  <Override PartName="/ppt/slides/slide1802.xml" ContentType="application/vnd.openxmlformats-officedocument.presentationml.slide+xml"/>
  <Override PartName="/ppt/slideMasters/slideMaster1803.xml" ContentType="application/vnd.openxmlformats-officedocument.presentationml.slideMaster+xml"/>
  <Override PartName="/ppt/slides/slide1803.xml" ContentType="application/vnd.openxmlformats-officedocument.presentationml.slide+xml"/>
  <Override PartName="/ppt/slideMasters/slideMaster1804.xml" ContentType="application/vnd.openxmlformats-officedocument.presentationml.slideMaster+xml"/>
  <Override PartName="/ppt/slides/slide1804.xml" ContentType="application/vnd.openxmlformats-officedocument.presentationml.slide+xml"/>
  <Override PartName="/ppt/slideMasters/slideMaster1805.xml" ContentType="application/vnd.openxmlformats-officedocument.presentationml.slideMaster+xml"/>
  <Override PartName="/ppt/slides/slide1805.xml" ContentType="application/vnd.openxmlformats-officedocument.presentationml.slide+xml"/>
  <Override PartName="/ppt/slideMasters/slideMaster1806.xml" ContentType="application/vnd.openxmlformats-officedocument.presentationml.slideMaster+xml"/>
  <Override PartName="/ppt/slides/slide1806.xml" ContentType="application/vnd.openxmlformats-officedocument.presentationml.slide+xml"/>
  <Override PartName="/ppt/slideMasters/slideMaster1807.xml" ContentType="application/vnd.openxmlformats-officedocument.presentationml.slideMaster+xml"/>
  <Override PartName="/ppt/slides/slide180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ppt/notesSlides/notesSlide161.xml" ContentType="application/vnd.openxmlformats-officedocument.presentationml.notesSlide+xml"/>
  <Override PartName="/ppt/notesSlides/notesSlide162.xml" ContentType="application/vnd.openxmlformats-officedocument.presentationml.notesSlide+xml"/>
  <Override PartName="/ppt/notesSlides/notesSlide163.xml" ContentType="application/vnd.openxmlformats-officedocument.presentationml.notesSlide+xml"/>
  <Override PartName="/ppt/notesSlides/notesSlide164.xml" ContentType="application/vnd.openxmlformats-officedocument.presentationml.notesSlide+xml"/>
  <Override PartName="/ppt/notesSlides/notesSlide165.xml" ContentType="application/vnd.openxmlformats-officedocument.presentationml.notesSlide+xml"/>
  <Override PartName="/ppt/notesSlides/notesSlide166.xml" ContentType="application/vnd.openxmlformats-officedocument.presentationml.notesSlide+xml"/>
  <Override PartName="/ppt/notesSlides/notesSlide167.xml" ContentType="application/vnd.openxmlformats-officedocument.presentationml.notesSlide+xml"/>
  <Override PartName="/ppt/notesSlides/notesSlide168.xml" ContentType="application/vnd.openxmlformats-officedocument.presentationml.notesSlide+xml"/>
  <Override PartName="/ppt/notesSlides/notesSlide169.xml" ContentType="application/vnd.openxmlformats-officedocument.presentationml.notesSlide+xml"/>
  <Override PartName="/ppt/notesSlides/notesSlide170.xml" ContentType="application/vnd.openxmlformats-officedocument.presentationml.notesSlide+xml"/>
  <Override PartName="/ppt/notesSlides/notesSlide171.xml" ContentType="application/vnd.openxmlformats-officedocument.presentationml.notesSlide+xml"/>
  <Override PartName="/ppt/notesSlides/notesSlide172.xml" ContentType="application/vnd.openxmlformats-officedocument.presentationml.notesSlide+xml"/>
  <Override PartName="/ppt/notesSlides/notesSlide173.xml" ContentType="application/vnd.openxmlformats-officedocument.presentationml.notesSlide+xml"/>
  <Override PartName="/ppt/notesSlides/notesSlide174.xml" ContentType="application/vnd.openxmlformats-officedocument.presentationml.notesSlide+xml"/>
  <Override PartName="/ppt/notesSlides/notesSlide175.xml" ContentType="application/vnd.openxmlformats-officedocument.presentationml.notesSlide+xml"/>
  <Override PartName="/ppt/notesSlides/notesSlide176.xml" ContentType="application/vnd.openxmlformats-officedocument.presentationml.notesSlide+xml"/>
  <Override PartName="/ppt/notesSlides/notesSlide177.xml" ContentType="application/vnd.openxmlformats-officedocument.presentationml.notesSlide+xml"/>
  <Override PartName="/ppt/notesSlides/notesSlide178.xml" ContentType="application/vnd.openxmlformats-officedocument.presentationml.notesSlide+xml"/>
  <Override PartName="/ppt/notesSlides/notesSlide179.xml" ContentType="application/vnd.openxmlformats-officedocument.presentationml.notesSlide+xml"/>
  <Override PartName="/ppt/notesSlides/notesSlide180.xml" ContentType="application/vnd.openxmlformats-officedocument.presentationml.notesSlide+xml"/>
  <Override PartName="/ppt/notesSlides/notesSlide181.xml" ContentType="application/vnd.openxmlformats-officedocument.presentationml.notesSlide+xml"/>
  <Override PartName="/ppt/notesSlides/notesSlide182.xml" ContentType="application/vnd.openxmlformats-officedocument.presentationml.notesSlide+xml"/>
  <Override PartName="/ppt/notesSlides/notesSlide183.xml" ContentType="application/vnd.openxmlformats-officedocument.presentationml.notesSlide+xml"/>
  <Override PartName="/ppt/notesSlides/notesSlide184.xml" ContentType="application/vnd.openxmlformats-officedocument.presentationml.notesSlide+xml"/>
  <Override PartName="/ppt/notesSlides/notesSlide185.xml" ContentType="application/vnd.openxmlformats-officedocument.presentationml.notesSlide+xml"/>
  <Override PartName="/ppt/notesSlides/notesSlide186.xml" ContentType="application/vnd.openxmlformats-officedocument.presentationml.notesSlide+xml"/>
  <Override PartName="/ppt/notesSlides/notesSlide187.xml" ContentType="application/vnd.openxmlformats-officedocument.presentationml.notesSlide+xml"/>
  <Override PartName="/ppt/notesSlides/notesSlide188.xml" ContentType="application/vnd.openxmlformats-officedocument.presentationml.notesSlide+xml"/>
  <Override PartName="/ppt/notesSlides/notesSlide189.xml" ContentType="application/vnd.openxmlformats-officedocument.presentationml.notesSlide+xml"/>
  <Override PartName="/ppt/notesSlides/notesSlide190.xml" ContentType="application/vnd.openxmlformats-officedocument.presentationml.notesSlide+xml"/>
  <Override PartName="/ppt/notesSlides/notesSlide191.xml" ContentType="application/vnd.openxmlformats-officedocument.presentationml.notesSlide+xml"/>
  <Override PartName="/ppt/notesSlides/notesSlide192.xml" ContentType="application/vnd.openxmlformats-officedocument.presentationml.notesSlide+xml"/>
  <Override PartName="/ppt/notesSlides/notesSlide193.xml" ContentType="application/vnd.openxmlformats-officedocument.presentationml.notesSlide+xml"/>
  <Override PartName="/ppt/notesSlides/notesSlide194.xml" ContentType="application/vnd.openxmlformats-officedocument.presentationml.notesSlide+xml"/>
  <Override PartName="/ppt/notesSlides/notesSlide195.xml" ContentType="application/vnd.openxmlformats-officedocument.presentationml.notesSlide+xml"/>
  <Override PartName="/ppt/notesSlides/notesSlide196.xml" ContentType="application/vnd.openxmlformats-officedocument.presentationml.notesSlide+xml"/>
  <Override PartName="/ppt/notesSlides/notesSlide197.xml" ContentType="application/vnd.openxmlformats-officedocument.presentationml.notesSlide+xml"/>
  <Override PartName="/ppt/notesSlides/notesSlide198.xml" ContentType="application/vnd.openxmlformats-officedocument.presentationml.notesSlide+xml"/>
  <Override PartName="/ppt/notesSlides/notesSlide199.xml" ContentType="application/vnd.openxmlformats-officedocument.presentationml.notesSlide+xml"/>
  <Override PartName="/ppt/notesSlides/notesSlide200.xml" ContentType="application/vnd.openxmlformats-officedocument.presentationml.notesSlide+xml"/>
  <Override PartName="/ppt/notesSlides/notesSlide201.xml" ContentType="application/vnd.openxmlformats-officedocument.presentationml.notesSlide+xml"/>
  <Override PartName="/ppt/notesSlides/notesSlide202.xml" ContentType="application/vnd.openxmlformats-officedocument.presentationml.notesSlide+xml"/>
  <Override PartName="/ppt/notesSlides/notesSlide203.xml" ContentType="application/vnd.openxmlformats-officedocument.presentationml.notesSlide+xml"/>
  <Override PartName="/ppt/notesSlides/notesSlide204.xml" ContentType="application/vnd.openxmlformats-officedocument.presentationml.notesSlide+xml"/>
  <Override PartName="/ppt/notesSlides/notesSlide205.xml" ContentType="application/vnd.openxmlformats-officedocument.presentationml.notesSlide+xml"/>
  <Override PartName="/ppt/notesSlides/notesSlide206.xml" ContentType="application/vnd.openxmlformats-officedocument.presentationml.notesSlide+xml"/>
  <Override PartName="/ppt/notesSlides/notesSlide207.xml" ContentType="application/vnd.openxmlformats-officedocument.presentationml.notesSlide+xml"/>
  <Override PartName="/ppt/notesSlides/notesSlide208.xml" ContentType="application/vnd.openxmlformats-officedocument.presentationml.notesSlide+xml"/>
  <Override PartName="/ppt/notesSlides/notesSlide209.xml" ContentType="application/vnd.openxmlformats-officedocument.presentationml.notesSlide+xml"/>
  <Override PartName="/ppt/notesSlides/notesSlide210.xml" ContentType="application/vnd.openxmlformats-officedocument.presentationml.notesSlide+xml"/>
  <Override PartName="/ppt/notesSlides/notesSlide211.xml" ContentType="application/vnd.openxmlformats-officedocument.presentationml.notesSlide+xml"/>
  <Override PartName="/ppt/notesSlides/notesSlide212.xml" ContentType="application/vnd.openxmlformats-officedocument.presentationml.notesSlide+xml"/>
  <Override PartName="/ppt/notesSlides/notesSlide213.xml" ContentType="application/vnd.openxmlformats-officedocument.presentationml.notesSlide+xml"/>
  <Override PartName="/ppt/notesSlides/notesSlide214.xml" ContentType="application/vnd.openxmlformats-officedocument.presentationml.notesSlide+xml"/>
  <Override PartName="/ppt/notesSlides/notesSlide215.xml" ContentType="application/vnd.openxmlformats-officedocument.presentationml.notesSlide+xml"/>
  <Override PartName="/ppt/notesSlides/notesSlide216.xml" ContentType="application/vnd.openxmlformats-officedocument.presentationml.notesSlide+xml"/>
  <Override PartName="/ppt/notesSlides/notesSlide217.xml" ContentType="application/vnd.openxmlformats-officedocument.presentationml.notesSlide+xml"/>
  <Override PartName="/ppt/notesSlides/notesSlide218.xml" ContentType="application/vnd.openxmlformats-officedocument.presentationml.notesSlide+xml"/>
  <Override PartName="/ppt/notesSlides/notesSlide219.xml" ContentType="application/vnd.openxmlformats-officedocument.presentationml.notesSlide+xml"/>
  <Override PartName="/ppt/notesSlides/notesSlide220.xml" ContentType="application/vnd.openxmlformats-officedocument.presentationml.notesSlide+xml"/>
  <Override PartName="/ppt/notesSlides/notesSlide221.xml" ContentType="application/vnd.openxmlformats-officedocument.presentationml.notesSlide+xml"/>
  <Override PartName="/ppt/notesSlides/notesSlide222.xml" ContentType="application/vnd.openxmlformats-officedocument.presentationml.notesSlide+xml"/>
  <Override PartName="/ppt/notesSlides/notesSlide223.xml" ContentType="application/vnd.openxmlformats-officedocument.presentationml.notesSlide+xml"/>
  <Override PartName="/ppt/notesSlides/notesSlide224.xml" ContentType="application/vnd.openxmlformats-officedocument.presentationml.notesSlide+xml"/>
  <Override PartName="/ppt/notesSlides/notesSlide225.xml" ContentType="application/vnd.openxmlformats-officedocument.presentationml.notesSlide+xml"/>
  <Override PartName="/ppt/notesSlides/notesSlide226.xml" ContentType="application/vnd.openxmlformats-officedocument.presentationml.notesSlide+xml"/>
  <Override PartName="/ppt/notesSlides/notesSlide227.xml" ContentType="application/vnd.openxmlformats-officedocument.presentationml.notesSlide+xml"/>
  <Override PartName="/ppt/notesSlides/notesSlide228.xml" ContentType="application/vnd.openxmlformats-officedocument.presentationml.notesSlide+xml"/>
  <Override PartName="/ppt/notesSlides/notesSlide229.xml" ContentType="application/vnd.openxmlformats-officedocument.presentationml.notesSlide+xml"/>
  <Override PartName="/ppt/notesSlides/notesSlide230.xml" ContentType="application/vnd.openxmlformats-officedocument.presentationml.notesSlide+xml"/>
  <Override PartName="/ppt/notesSlides/notesSlide231.xml" ContentType="application/vnd.openxmlformats-officedocument.presentationml.notesSlide+xml"/>
  <Override PartName="/ppt/notesSlides/notesSlide232.xml" ContentType="application/vnd.openxmlformats-officedocument.presentationml.notesSlide+xml"/>
  <Override PartName="/ppt/notesSlides/notesSlide233.xml" ContentType="application/vnd.openxmlformats-officedocument.presentationml.notesSlide+xml"/>
  <Override PartName="/ppt/notesSlides/notesSlide234.xml" ContentType="application/vnd.openxmlformats-officedocument.presentationml.notesSlide+xml"/>
  <Override PartName="/ppt/notesSlides/notesSlide235.xml" ContentType="application/vnd.openxmlformats-officedocument.presentationml.notesSlide+xml"/>
  <Override PartName="/ppt/notesSlides/notesSlide236.xml" ContentType="application/vnd.openxmlformats-officedocument.presentationml.notesSlide+xml"/>
  <Override PartName="/ppt/notesSlides/notesSlide237.xml" ContentType="application/vnd.openxmlformats-officedocument.presentationml.notesSlide+xml"/>
  <Override PartName="/ppt/notesSlides/notesSlide238.xml" ContentType="application/vnd.openxmlformats-officedocument.presentationml.notesSlide+xml"/>
  <Override PartName="/ppt/notesSlides/notesSlide239.xml" ContentType="application/vnd.openxmlformats-officedocument.presentationml.notesSlide+xml"/>
  <Override PartName="/ppt/notesSlides/notesSlide240.xml" ContentType="application/vnd.openxmlformats-officedocument.presentationml.notesSlide+xml"/>
  <Override PartName="/ppt/notesSlides/notesSlide241.xml" ContentType="application/vnd.openxmlformats-officedocument.presentationml.notesSlide+xml"/>
  <Override PartName="/ppt/notesSlides/notesSlide242.xml" ContentType="application/vnd.openxmlformats-officedocument.presentationml.notesSlide+xml"/>
  <Override PartName="/ppt/notesSlides/notesSlide243.xml" ContentType="application/vnd.openxmlformats-officedocument.presentationml.notesSlide+xml"/>
  <Override PartName="/ppt/notesSlides/notesSlide244.xml" ContentType="application/vnd.openxmlformats-officedocument.presentationml.notesSlide+xml"/>
  <Override PartName="/ppt/notesSlides/notesSlide245.xml" ContentType="application/vnd.openxmlformats-officedocument.presentationml.notesSlide+xml"/>
  <Override PartName="/ppt/notesSlides/notesSlide246.xml" ContentType="application/vnd.openxmlformats-officedocument.presentationml.notesSlide+xml"/>
  <Override PartName="/ppt/notesSlides/notesSlide247.xml" ContentType="application/vnd.openxmlformats-officedocument.presentationml.notesSlide+xml"/>
  <Override PartName="/ppt/notesSlides/notesSlide248.xml" ContentType="application/vnd.openxmlformats-officedocument.presentationml.notesSlide+xml"/>
  <Override PartName="/ppt/notesSlides/notesSlide249.xml" ContentType="application/vnd.openxmlformats-officedocument.presentationml.notesSlide+xml"/>
  <Override PartName="/ppt/notesSlides/notesSlide250.xml" ContentType="application/vnd.openxmlformats-officedocument.presentationml.notesSlide+xml"/>
  <Override PartName="/ppt/notesSlides/notesSlide251.xml" ContentType="application/vnd.openxmlformats-officedocument.presentationml.notesSlide+xml"/>
  <Override PartName="/ppt/notesSlides/notesSlide252.xml" ContentType="application/vnd.openxmlformats-officedocument.presentationml.notesSlide+xml"/>
  <Override PartName="/ppt/notesSlides/notesSlide253.xml" ContentType="application/vnd.openxmlformats-officedocument.presentationml.notesSlide+xml"/>
  <Override PartName="/ppt/notesSlides/notesSlide254.xml" ContentType="application/vnd.openxmlformats-officedocument.presentationml.notesSlide+xml"/>
  <Override PartName="/ppt/notesSlides/notesSlide255.xml" ContentType="application/vnd.openxmlformats-officedocument.presentationml.notesSlide+xml"/>
  <Override PartName="/ppt/notesSlides/notesSlide256.xml" ContentType="application/vnd.openxmlformats-officedocument.presentationml.notesSlide+xml"/>
  <Override PartName="/ppt/notesSlides/notesSlide257.xml" ContentType="application/vnd.openxmlformats-officedocument.presentationml.notesSlide+xml"/>
  <Override PartName="/ppt/notesSlides/notesSlide258.xml" ContentType="application/vnd.openxmlformats-officedocument.presentationml.notesSlide+xml"/>
  <Override PartName="/ppt/notesSlides/notesSlide259.xml" ContentType="application/vnd.openxmlformats-officedocument.presentationml.notesSlide+xml"/>
  <Override PartName="/ppt/notesSlides/notesSlide260.xml" ContentType="application/vnd.openxmlformats-officedocument.presentationml.notesSlide+xml"/>
  <Override PartName="/ppt/notesSlides/notesSlide261.xml" ContentType="application/vnd.openxmlformats-officedocument.presentationml.notesSlide+xml"/>
  <Override PartName="/ppt/notesSlides/notesSlide262.xml" ContentType="application/vnd.openxmlformats-officedocument.presentationml.notesSlide+xml"/>
  <Override PartName="/ppt/notesSlides/notesSlide263.xml" ContentType="application/vnd.openxmlformats-officedocument.presentationml.notesSlide+xml"/>
  <Override PartName="/ppt/notesSlides/notesSlide264.xml" ContentType="application/vnd.openxmlformats-officedocument.presentationml.notesSlide+xml"/>
  <Override PartName="/ppt/notesSlides/notesSlide265.xml" ContentType="application/vnd.openxmlformats-officedocument.presentationml.notesSlide+xml"/>
  <Override PartName="/ppt/notesSlides/notesSlide266.xml" ContentType="application/vnd.openxmlformats-officedocument.presentationml.notesSlide+xml"/>
  <Override PartName="/ppt/notesSlides/notesSlide267.xml" ContentType="application/vnd.openxmlformats-officedocument.presentationml.notesSlide+xml"/>
  <Override PartName="/ppt/notesSlides/notesSlide268.xml" ContentType="application/vnd.openxmlformats-officedocument.presentationml.notesSlide+xml"/>
  <Override PartName="/ppt/notesSlides/notesSlide269.xml" ContentType="application/vnd.openxmlformats-officedocument.presentationml.notesSlide+xml"/>
  <Override PartName="/ppt/notesSlides/notesSlide270.xml" ContentType="application/vnd.openxmlformats-officedocument.presentationml.notesSlide+xml"/>
  <Override PartName="/ppt/notesSlides/notesSlide271.xml" ContentType="application/vnd.openxmlformats-officedocument.presentationml.notesSlide+xml"/>
  <Override PartName="/ppt/notesSlides/notesSlide272.xml" ContentType="application/vnd.openxmlformats-officedocument.presentationml.notesSlide+xml"/>
  <Override PartName="/ppt/notesSlides/notesSlide273.xml" ContentType="application/vnd.openxmlformats-officedocument.presentationml.notesSlide+xml"/>
  <Override PartName="/ppt/notesSlides/notesSlide274.xml" ContentType="application/vnd.openxmlformats-officedocument.presentationml.notesSlide+xml"/>
  <Override PartName="/ppt/notesSlides/notesSlide275.xml" ContentType="application/vnd.openxmlformats-officedocument.presentationml.notesSlide+xml"/>
  <Override PartName="/ppt/notesSlides/notesSlide276.xml" ContentType="application/vnd.openxmlformats-officedocument.presentationml.notesSlide+xml"/>
  <Override PartName="/ppt/notesSlides/notesSlide277.xml" ContentType="application/vnd.openxmlformats-officedocument.presentationml.notesSlide+xml"/>
  <Override PartName="/ppt/notesSlides/notesSlide278.xml" ContentType="application/vnd.openxmlformats-officedocument.presentationml.notesSlide+xml"/>
  <Override PartName="/ppt/notesSlides/notesSlide279.xml" ContentType="application/vnd.openxmlformats-officedocument.presentationml.notesSlide+xml"/>
  <Override PartName="/ppt/notesSlides/notesSlide280.xml" ContentType="application/vnd.openxmlformats-officedocument.presentationml.notesSlide+xml"/>
  <Override PartName="/ppt/notesSlides/notesSlide281.xml" ContentType="application/vnd.openxmlformats-officedocument.presentationml.notesSlide+xml"/>
  <Override PartName="/ppt/notesSlides/notesSlide282.xml" ContentType="application/vnd.openxmlformats-officedocument.presentationml.notesSlide+xml"/>
  <Override PartName="/ppt/notesSlides/notesSlide283.xml" ContentType="application/vnd.openxmlformats-officedocument.presentationml.notesSlide+xml"/>
  <Override PartName="/ppt/notesSlides/notesSlide284.xml" ContentType="application/vnd.openxmlformats-officedocument.presentationml.notesSlide+xml"/>
  <Override PartName="/ppt/notesSlides/notesSlide285.xml" ContentType="application/vnd.openxmlformats-officedocument.presentationml.notesSlide+xml"/>
  <Override PartName="/ppt/notesSlides/notesSlide286.xml" ContentType="application/vnd.openxmlformats-officedocument.presentationml.notesSlide+xml"/>
  <Override PartName="/ppt/notesSlides/notesSlide287.xml" ContentType="application/vnd.openxmlformats-officedocument.presentationml.notesSlide+xml"/>
  <Override PartName="/ppt/notesSlides/notesSlide288.xml" ContentType="application/vnd.openxmlformats-officedocument.presentationml.notesSlide+xml"/>
  <Override PartName="/ppt/notesSlides/notesSlide289.xml" ContentType="application/vnd.openxmlformats-officedocument.presentationml.notesSlide+xml"/>
  <Override PartName="/ppt/notesSlides/notesSlide290.xml" ContentType="application/vnd.openxmlformats-officedocument.presentationml.notesSlide+xml"/>
  <Override PartName="/ppt/notesSlides/notesSlide291.xml" ContentType="application/vnd.openxmlformats-officedocument.presentationml.notesSlide+xml"/>
  <Override PartName="/ppt/notesSlides/notesSlide292.xml" ContentType="application/vnd.openxmlformats-officedocument.presentationml.notesSlide+xml"/>
  <Override PartName="/ppt/notesSlides/notesSlide293.xml" ContentType="application/vnd.openxmlformats-officedocument.presentationml.notesSlide+xml"/>
  <Override PartName="/ppt/notesSlides/notesSlide294.xml" ContentType="application/vnd.openxmlformats-officedocument.presentationml.notesSlide+xml"/>
  <Override PartName="/ppt/notesSlides/notesSlide295.xml" ContentType="application/vnd.openxmlformats-officedocument.presentationml.notesSlide+xml"/>
  <Override PartName="/ppt/notesSlides/notesSlide296.xml" ContentType="application/vnd.openxmlformats-officedocument.presentationml.notesSlide+xml"/>
  <Override PartName="/ppt/notesSlides/notesSlide297.xml" ContentType="application/vnd.openxmlformats-officedocument.presentationml.notesSlide+xml"/>
  <Override PartName="/ppt/notesSlides/notesSlide298.xml" ContentType="application/vnd.openxmlformats-officedocument.presentationml.notesSlide+xml"/>
  <Override PartName="/ppt/notesSlides/notesSlide299.xml" ContentType="application/vnd.openxmlformats-officedocument.presentationml.notesSlide+xml"/>
  <Override PartName="/ppt/notesSlides/notesSlide300.xml" ContentType="application/vnd.openxmlformats-officedocument.presentationml.notesSlide+xml"/>
  <Override PartName="/ppt/notesSlides/notesSlide301.xml" ContentType="application/vnd.openxmlformats-officedocument.presentationml.notesSlide+xml"/>
  <Override PartName="/ppt/notesSlides/notesSlide302.xml" ContentType="application/vnd.openxmlformats-officedocument.presentationml.notesSlide+xml"/>
  <Override PartName="/ppt/notesSlides/notesSlide303.xml" ContentType="application/vnd.openxmlformats-officedocument.presentationml.notesSlide+xml"/>
  <Override PartName="/ppt/notesSlides/notesSlide304.xml" ContentType="application/vnd.openxmlformats-officedocument.presentationml.notesSlide+xml"/>
  <Override PartName="/ppt/notesSlides/notesSlide305.xml" ContentType="application/vnd.openxmlformats-officedocument.presentationml.notesSlide+xml"/>
  <Override PartName="/ppt/notesSlides/notesSlide306.xml" ContentType="application/vnd.openxmlformats-officedocument.presentationml.notesSlide+xml"/>
  <Override PartName="/ppt/notesSlides/notesSlide307.xml" ContentType="application/vnd.openxmlformats-officedocument.presentationml.notesSlide+xml"/>
  <Override PartName="/ppt/notesSlides/notesSlide308.xml" ContentType="application/vnd.openxmlformats-officedocument.presentationml.notesSlide+xml"/>
  <Override PartName="/ppt/notesSlides/notesSlide309.xml" ContentType="application/vnd.openxmlformats-officedocument.presentationml.notesSlide+xml"/>
  <Override PartName="/ppt/notesSlides/notesSlide310.xml" ContentType="application/vnd.openxmlformats-officedocument.presentationml.notesSlide+xml"/>
  <Override PartName="/ppt/notesSlides/notesSlide311.xml" ContentType="application/vnd.openxmlformats-officedocument.presentationml.notesSlide+xml"/>
  <Override PartName="/ppt/notesSlides/notesSlide312.xml" ContentType="application/vnd.openxmlformats-officedocument.presentationml.notesSlide+xml"/>
  <Override PartName="/ppt/notesSlides/notesSlide313.xml" ContentType="application/vnd.openxmlformats-officedocument.presentationml.notesSlide+xml"/>
  <Override PartName="/ppt/notesSlides/notesSlide314.xml" ContentType="application/vnd.openxmlformats-officedocument.presentationml.notesSlide+xml"/>
  <Override PartName="/ppt/notesSlides/notesSlide315.xml" ContentType="application/vnd.openxmlformats-officedocument.presentationml.notesSlide+xml"/>
  <Override PartName="/ppt/notesSlides/notesSlide316.xml" ContentType="application/vnd.openxmlformats-officedocument.presentationml.notesSlide+xml"/>
  <Override PartName="/ppt/notesSlides/notesSlide317.xml" ContentType="application/vnd.openxmlformats-officedocument.presentationml.notesSlide+xml"/>
  <Override PartName="/ppt/notesSlides/notesSlide318.xml" ContentType="application/vnd.openxmlformats-officedocument.presentationml.notesSlide+xml"/>
  <Override PartName="/ppt/notesSlides/notesSlide319.xml" ContentType="application/vnd.openxmlformats-officedocument.presentationml.notesSlide+xml"/>
  <Override PartName="/ppt/notesSlides/notesSlide320.xml" ContentType="application/vnd.openxmlformats-officedocument.presentationml.notesSlide+xml"/>
  <Override PartName="/ppt/notesSlides/notesSlide321.xml" ContentType="application/vnd.openxmlformats-officedocument.presentationml.notesSlide+xml"/>
  <Override PartName="/ppt/notesSlides/notesSlide322.xml" ContentType="application/vnd.openxmlformats-officedocument.presentationml.notesSlide+xml"/>
  <Override PartName="/ppt/notesSlides/notesSlide323.xml" ContentType="application/vnd.openxmlformats-officedocument.presentationml.notesSlide+xml"/>
  <Override PartName="/ppt/notesSlides/notesSlide324.xml" ContentType="application/vnd.openxmlformats-officedocument.presentationml.notesSlide+xml"/>
  <Override PartName="/ppt/notesSlides/notesSlide325.xml" ContentType="application/vnd.openxmlformats-officedocument.presentationml.notesSlide+xml"/>
  <Override PartName="/ppt/notesSlides/notesSlide326.xml" ContentType="application/vnd.openxmlformats-officedocument.presentationml.notesSlide+xml"/>
  <Override PartName="/ppt/notesSlides/notesSlide327.xml" ContentType="application/vnd.openxmlformats-officedocument.presentationml.notesSlide+xml"/>
  <Override PartName="/ppt/notesSlides/notesSlide328.xml" ContentType="application/vnd.openxmlformats-officedocument.presentationml.notesSlide+xml"/>
  <Override PartName="/ppt/notesSlides/notesSlide329.xml" ContentType="application/vnd.openxmlformats-officedocument.presentationml.notesSlide+xml"/>
  <Override PartName="/ppt/notesSlides/notesSlide330.xml" ContentType="application/vnd.openxmlformats-officedocument.presentationml.notesSlide+xml"/>
  <Override PartName="/ppt/notesSlides/notesSlide331.xml" ContentType="application/vnd.openxmlformats-officedocument.presentationml.notesSlide+xml"/>
  <Override PartName="/ppt/notesSlides/notesSlide332.xml" ContentType="application/vnd.openxmlformats-officedocument.presentationml.notesSlide+xml"/>
  <Override PartName="/ppt/notesSlides/notesSlide333.xml" ContentType="application/vnd.openxmlformats-officedocument.presentationml.notesSlide+xml"/>
  <Override PartName="/ppt/notesSlides/notesSlide334.xml" ContentType="application/vnd.openxmlformats-officedocument.presentationml.notesSlide+xml"/>
  <Override PartName="/ppt/notesSlides/notesSlide335.xml" ContentType="application/vnd.openxmlformats-officedocument.presentationml.notesSlide+xml"/>
  <Override PartName="/ppt/notesSlides/notesSlide336.xml" ContentType="application/vnd.openxmlformats-officedocument.presentationml.notesSlide+xml"/>
  <Override PartName="/ppt/notesSlides/notesSlide337.xml" ContentType="application/vnd.openxmlformats-officedocument.presentationml.notesSlide+xml"/>
  <Override PartName="/ppt/notesSlides/notesSlide338.xml" ContentType="application/vnd.openxmlformats-officedocument.presentationml.notesSlide+xml"/>
  <Override PartName="/ppt/notesSlides/notesSlide339.xml" ContentType="application/vnd.openxmlformats-officedocument.presentationml.notesSlide+xml"/>
  <Override PartName="/ppt/notesSlides/notesSlide340.xml" ContentType="application/vnd.openxmlformats-officedocument.presentationml.notesSlide+xml"/>
  <Override PartName="/ppt/notesSlides/notesSlide341.xml" ContentType="application/vnd.openxmlformats-officedocument.presentationml.notesSlide+xml"/>
  <Override PartName="/ppt/notesSlides/notesSlide342.xml" ContentType="application/vnd.openxmlformats-officedocument.presentationml.notesSlide+xml"/>
  <Override PartName="/ppt/notesSlides/notesSlide343.xml" ContentType="application/vnd.openxmlformats-officedocument.presentationml.notesSlide+xml"/>
  <Override PartName="/ppt/notesSlides/notesSlide344.xml" ContentType="application/vnd.openxmlformats-officedocument.presentationml.notesSlide+xml"/>
  <Override PartName="/ppt/notesSlides/notesSlide345.xml" ContentType="application/vnd.openxmlformats-officedocument.presentationml.notesSlide+xml"/>
  <Override PartName="/ppt/notesSlides/notesSlide346.xml" ContentType="application/vnd.openxmlformats-officedocument.presentationml.notesSlide+xml"/>
  <Override PartName="/ppt/notesSlides/notesSlide347.xml" ContentType="application/vnd.openxmlformats-officedocument.presentationml.notesSlide+xml"/>
  <Override PartName="/ppt/notesSlides/notesSlide348.xml" ContentType="application/vnd.openxmlformats-officedocument.presentationml.notesSlide+xml"/>
  <Override PartName="/ppt/notesSlides/notesSlide349.xml" ContentType="application/vnd.openxmlformats-officedocument.presentationml.notesSlide+xml"/>
  <Override PartName="/ppt/notesSlides/notesSlide350.xml" ContentType="application/vnd.openxmlformats-officedocument.presentationml.notesSlide+xml"/>
  <Override PartName="/ppt/notesSlides/notesSlide351.xml" ContentType="application/vnd.openxmlformats-officedocument.presentationml.notesSlide+xml"/>
  <Override PartName="/ppt/notesSlides/notesSlide352.xml" ContentType="application/vnd.openxmlformats-officedocument.presentationml.notesSlide+xml"/>
  <Override PartName="/ppt/notesSlides/notesSlide353.xml" ContentType="application/vnd.openxmlformats-officedocument.presentationml.notesSlide+xml"/>
  <Override PartName="/ppt/notesSlides/notesSlide354.xml" ContentType="application/vnd.openxmlformats-officedocument.presentationml.notesSlide+xml"/>
  <Override PartName="/ppt/notesSlides/notesSlide355.xml" ContentType="application/vnd.openxmlformats-officedocument.presentationml.notesSlide+xml"/>
  <Override PartName="/ppt/notesSlides/notesSlide356.xml" ContentType="application/vnd.openxmlformats-officedocument.presentationml.notesSlide+xml"/>
  <Override PartName="/ppt/notesSlides/notesSlide357.xml" ContentType="application/vnd.openxmlformats-officedocument.presentationml.notesSlide+xml"/>
  <Override PartName="/ppt/notesSlides/notesSlide358.xml" ContentType="application/vnd.openxmlformats-officedocument.presentationml.notesSlide+xml"/>
  <Override PartName="/ppt/notesSlides/notesSlide359.xml" ContentType="application/vnd.openxmlformats-officedocument.presentationml.notesSlide+xml"/>
  <Override PartName="/ppt/notesSlides/notesSlide360.xml" ContentType="application/vnd.openxmlformats-officedocument.presentationml.notesSlide+xml"/>
  <Override PartName="/ppt/notesSlides/notesSlide361.xml" ContentType="application/vnd.openxmlformats-officedocument.presentationml.notesSlide+xml"/>
  <Override PartName="/ppt/notesSlides/notesSlide362.xml" ContentType="application/vnd.openxmlformats-officedocument.presentationml.notesSlide+xml"/>
  <Override PartName="/ppt/notesSlides/notesSlide363.xml" ContentType="application/vnd.openxmlformats-officedocument.presentationml.notesSlide+xml"/>
  <Override PartName="/ppt/notesSlides/notesSlide364.xml" ContentType="application/vnd.openxmlformats-officedocument.presentationml.notesSlide+xml"/>
  <Override PartName="/ppt/notesSlides/notesSlide365.xml" ContentType="application/vnd.openxmlformats-officedocument.presentationml.notesSlide+xml"/>
  <Override PartName="/ppt/notesSlides/notesSlide366.xml" ContentType="application/vnd.openxmlformats-officedocument.presentationml.notesSlide+xml"/>
  <Override PartName="/ppt/notesSlides/notesSlide367.xml" ContentType="application/vnd.openxmlformats-officedocument.presentationml.notesSlide+xml"/>
  <Override PartName="/ppt/notesSlides/notesSlide368.xml" ContentType="application/vnd.openxmlformats-officedocument.presentationml.notesSlide+xml"/>
  <Override PartName="/ppt/notesSlides/notesSlide369.xml" ContentType="application/vnd.openxmlformats-officedocument.presentationml.notesSlide+xml"/>
  <Override PartName="/ppt/notesSlides/notesSlide370.xml" ContentType="application/vnd.openxmlformats-officedocument.presentationml.notesSlide+xml"/>
  <Override PartName="/ppt/notesSlides/notesSlide371.xml" ContentType="application/vnd.openxmlformats-officedocument.presentationml.notesSlide+xml"/>
  <Override PartName="/ppt/notesSlides/notesSlide372.xml" ContentType="application/vnd.openxmlformats-officedocument.presentationml.notesSlide+xml"/>
  <Override PartName="/ppt/notesSlides/notesSlide373.xml" ContentType="application/vnd.openxmlformats-officedocument.presentationml.notesSlide+xml"/>
  <Override PartName="/ppt/notesSlides/notesSlide374.xml" ContentType="application/vnd.openxmlformats-officedocument.presentationml.notesSlide+xml"/>
  <Override PartName="/ppt/notesSlides/notesSlide375.xml" ContentType="application/vnd.openxmlformats-officedocument.presentationml.notesSlide+xml"/>
  <Override PartName="/ppt/notesSlides/notesSlide376.xml" ContentType="application/vnd.openxmlformats-officedocument.presentationml.notesSlide+xml"/>
  <Override PartName="/ppt/notesSlides/notesSlide377.xml" ContentType="application/vnd.openxmlformats-officedocument.presentationml.notesSlide+xml"/>
  <Override PartName="/ppt/notesSlides/notesSlide378.xml" ContentType="application/vnd.openxmlformats-officedocument.presentationml.notesSlide+xml"/>
  <Override PartName="/ppt/notesSlides/notesSlide379.xml" ContentType="application/vnd.openxmlformats-officedocument.presentationml.notesSlide+xml"/>
  <Override PartName="/ppt/notesSlides/notesSlide380.xml" ContentType="application/vnd.openxmlformats-officedocument.presentationml.notesSlide+xml"/>
  <Override PartName="/ppt/notesSlides/notesSlide381.xml" ContentType="application/vnd.openxmlformats-officedocument.presentationml.notesSlide+xml"/>
  <Override PartName="/ppt/notesSlides/notesSlide382.xml" ContentType="application/vnd.openxmlformats-officedocument.presentationml.notesSlide+xml"/>
  <Override PartName="/ppt/notesSlides/notesSlide383.xml" ContentType="application/vnd.openxmlformats-officedocument.presentationml.notesSlide+xml"/>
  <Override PartName="/ppt/notesSlides/notesSlide384.xml" ContentType="application/vnd.openxmlformats-officedocument.presentationml.notesSlide+xml"/>
  <Override PartName="/ppt/notesSlides/notesSlide385.xml" ContentType="application/vnd.openxmlformats-officedocument.presentationml.notesSlide+xml"/>
  <Override PartName="/ppt/notesSlides/notesSlide386.xml" ContentType="application/vnd.openxmlformats-officedocument.presentationml.notesSlide+xml"/>
  <Override PartName="/ppt/notesSlides/notesSlide387.xml" ContentType="application/vnd.openxmlformats-officedocument.presentationml.notesSlide+xml"/>
  <Override PartName="/ppt/notesSlides/notesSlide388.xml" ContentType="application/vnd.openxmlformats-officedocument.presentationml.notesSlide+xml"/>
  <Override PartName="/ppt/notesSlides/notesSlide389.xml" ContentType="application/vnd.openxmlformats-officedocument.presentationml.notesSlide+xml"/>
  <Override PartName="/ppt/notesSlides/notesSlide390.xml" ContentType="application/vnd.openxmlformats-officedocument.presentationml.notesSlide+xml"/>
  <Override PartName="/ppt/notesSlides/notesSlide391.xml" ContentType="application/vnd.openxmlformats-officedocument.presentationml.notesSlide+xml"/>
  <Override PartName="/ppt/notesSlides/notesSlide392.xml" ContentType="application/vnd.openxmlformats-officedocument.presentationml.notesSlide+xml"/>
  <Override PartName="/ppt/notesSlides/notesSlide393.xml" ContentType="application/vnd.openxmlformats-officedocument.presentationml.notesSlide+xml"/>
  <Override PartName="/ppt/notesSlides/notesSlide394.xml" ContentType="application/vnd.openxmlformats-officedocument.presentationml.notesSlide+xml"/>
  <Override PartName="/ppt/notesSlides/notesSlide395.xml" ContentType="application/vnd.openxmlformats-officedocument.presentationml.notesSlide+xml"/>
  <Override PartName="/ppt/notesSlides/notesSlide396.xml" ContentType="application/vnd.openxmlformats-officedocument.presentationml.notesSlide+xml"/>
  <Override PartName="/ppt/notesSlides/notesSlide397.xml" ContentType="application/vnd.openxmlformats-officedocument.presentationml.notesSlide+xml"/>
  <Override PartName="/ppt/notesSlides/notesSlide398.xml" ContentType="application/vnd.openxmlformats-officedocument.presentationml.notesSlide+xml"/>
  <Override PartName="/ppt/notesSlides/notesSlide399.xml" ContentType="application/vnd.openxmlformats-officedocument.presentationml.notesSlide+xml"/>
  <Override PartName="/ppt/notesSlides/notesSlide400.xml" ContentType="application/vnd.openxmlformats-officedocument.presentationml.notesSlide+xml"/>
  <Override PartName="/ppt/notesSlides/notesSlide401.xml" ContentType="application/vnd.openxmlformats-officedocument.presentationml.notesSlide+xml"/>
  <Override PartName="/ppt/notesSlides/notesSlide402.xml" ContentType="application/vnd.openxmlformats-officedocument.presentationml.notesSlide+xml"/>
  <Override PartName="/ppt/notesSlides/notesSlide403.xml" ContentType="application/vnd.openxmlformats-officedocument.presentationml.notesSlide+xml"/>
  <Override PartName="/ppt/notesSlides/notesSlide404.xml" ContentType="application/vnd.openxmlformats-officedocument.presentationml.notesSlide+xml"/>
  <Override PartName="/ppt/notesSlides/notesSlide405.xml" ContentType="application/vnd.openxmlformats-officedocument.presentationml.notesSlide+xml"/>
  <Override PartName="/ppt/notesSlides/notesSlide406.xml" ContentType="application/vnd.openxmlformats-officedocument.presentationml.notesSlide+xml"/>
  <Override PartName="/ppt/notesSlides/notesSlide407.xml" ContentType="application/vnd.openxmlformats-officedocument.presentationml.notesSlide+xml"/>
  <Override PartName="/ppt/notesSlides/notesSlide408.xml" ContentType="application/vnd.openxmlformats-officedocument.presentationml.notesSlide+xml"/>
  <Override PartName="/ppt/notesSlides/notesSlide409.xml" ContentType="application/vnd.openxmlformats-officedocument.presentationml.notesSlide+xml"/>
  <Override PartName="/ppt/notesSlides/notesSlide410.xml" ContentType="application/vnd.openxmlformats-officedocument.presentationml.notesSlide+xml"/>
  <Override PartName="/ppt/notesSlides/notesSlide411.xml" ContentType="application/vnd.openxmlformats-officedocument.presentationml.notesSlide+xml"/>
  <Override PartName="/ppt/notesSlides/notesSlide412.xml" ContentType="application/vnd.openxmlformats-officedocument.presentationml.notesSlide+xml"/>
  <Override PartName="/ppt/notesSlides/notesSlide413.xml" ContentType="application/vnd.openxmlformats-officedocument.presentationml.notesSlide+xml"/>
  <Override PartName="/ppt/notesSlides/notesSlide414.xml" ContentType="application/vnd.openxmlformats-officedocument.presentationml.notesSlide+xml"/>
  <Override PartName="/ppt/notesSlides/notesSlide415.xml" ContentType="application/vnd.openxmlformats-officedocument.presentationml.notesSlide+xml"/>
  <Override PartName="/ppt/notesSlides/notesSlide416.xml" ContentType="application/vnd.openxmlformats-officedocument.presentationml.notesSlide+xml"/>
  <Override PartName="/ppt/notesSlides/notesSlide417.xml" ContentType="application/vnd.openxmlformats-officedocument.presentationml.notesSlide+xml"/>
  <Override PartName="/ppt/notesSlides/notesSlide418.xml" ContentType="application/vnd.openxmlformats-officedocument.presentationml.notesSlide+xml"/>
  <Override PartName="/ppt/notesSlides/notesSlide419.xml" ContentType="application/vnd.openxmlformats-officedocument.presentationml.notesSlide+xml"/>
  <Override PartName="/ppt/notesSlides/notesSlide420.xml" ContentType="application/vnd.openxmlformats-officedocument.presentationml.notesSlide+xml"/>
  <Override PartName="/ppt/notesSlides/notesSlide421.xml" ContentType="application/vnd.openxmlformats-officedocument.presentationml.notesSlide+xml"/>
  <Override PartName="/ppt/notesSlides/notesSlide422.xml" ContentType="application/vnd.openxmlformats-officedocument.presentationml.notesSlide+xml"/>
  <Override PartName="/ppt/notesSlides/notesSlide423.xml" ContentType="application/vnd.openxmlformats-officedocument.presentationml.notesSlide+xml"/>
  <Override PartName="/ppt/notesSlides/notesSlide424.xml" ContentType="application/vnd.openxmlformats-officedocument.presentationml.notesSlide+xml"/>
  <Override PartName="/ppt/notesSlides/notesSlide425.xml" ContentType="application/vnd.openxmlformats-officedocument.presentationml.notesSlide+xml"/>
  <Override PartName="/ppt/notesSlides/notesSlide426.xml" ContentType="application/vnd.openxmlformats-officedocument.presentationml.notesSlide+xml"/>
  <Override PartName="/ppt/notesSlides/notesSlide427.xml" ContentType="application/vnd.openxmlformats-officedocument.presentationml.notesSlide+xml"/>
  <Override PartName="/ppt/notesSlides/notesSlide428.xml" ContentType="application/vnd.openxmlformats-officedocument.presentationml.notesSlide+xml"/>
  <Override PartName="/ppt/notesSlides/notesSlide429.xml" ContentType="application/vnd.openxmlformats-officedocument.presentationml.notesSlide+xml"/>
  <Override PartName="/ppt/notesSlides/notesSlide430.xml" ContentType="application/vnd.openxmlformats-officedocument.presentationml.notesSlide+xml"/>
  <Override PartName="/ppt/notesSlides/notesSlide431.xml" ContentType="application/vnd.openxmlformats-officedocument.presentationml.notesSlide+xml"/>
  <Override PartName="/ppt/notesSlides/notesSlide432.xml" ContentType="application/vnd.openxmlformats-officedocument.presentationml.notesSlide+xml"/>
  <Override PartName="/ppt/notesSlides/notesSlide433.xml" ContentType="application/vnd.openxmlformats-officedocument.presentationml.notesSlide+xml"/>
  <Override PartName="/ppt/notesSlides/notesSlide434.xml" ContentType="application/vnd.openxmlformats-officedocument.presentationml.notesSlide+xml"/>
  <Override PartName="/ppt/notesSlides/notesSlide435.xml" ContentType="application/vnd.openxmlformats-officedocument.presentationml.notesSlide+xml"/>
  <Override PartName="/ppt/notesSlides/notesSlide436.xml" ContentType="application/vnd.openxmlformats-officedocument.presentationml.notesSlide+xml"/>
  <Override PartName="/ppt/notesSlides/notesSlide437.xml" ContentType="application/vnd.openxmlformats-officedocument.presentationml.notesSlide+xml"/>
  <Override PartName="/ppt/notesSlides/notesSlide438.xml" ContentType="application/vnd.openxmlformats-officedocument.presentationml.notesSlide+xml"/>
  <Override PartName="/ppt/notesSlides/notesSlide439.xml" ContentType="application/vnd.openxmlformats-officedocument.presentationml.notesSlide+xml"/>
  <Override PartName="/ppt/notesSlides/notesSlide440.xml" ContentType="application/vnd.openxmlformats-officedocument.presentationml.notesSlide+xml"/>
  <Override PartName="/ppt/notesSlides/notesSlide441.xml" ContentType="application/vnd.openxmlformats-officedocument.presentationml.notesSlide+xml"/>
  <Override PartName="/ppt/notesSlides/notesSlide442.xml" ContentType="application/vnd.openxmlformats-officedocument.presentationml.notesSlide+xml"/>
  <Override PartName="/ppt/notesSlides/notesSlide443.xml" ContentType="application/vnd.openxmlformats-officedocument.presentationml.notesSlide+xml"/>
  <Override PartName="/ppt/notesSlides/notesSlide444.xml" ContentType="application/vnd.openxmlformats-officedocument.presentationml.notesSlide+xml"/>
  <Override PartName="/ppt/notesSlides/notesSlide445.xml" ContentType="application/vnd.openxmlformats-officedocument.presentationml.notesSlide+xml"/>
  <Override PartName="/ppt/notesSlides/notesSlide446.xml" ContentType="application/vnd.openxmlformats-officedocument.presentationml.notesSlide+xml"/>
  <Override PartName="/ppt/notesSlides/notesSlide447.xml" ContentType="application/vnd.openxmlformats-officedocument.presentationml.notesSlide+xml"/>
  <Override PartName="/ppt/notesSlides/notesSlide448.xml" ContentType="application/vnd.openxmlformats-officedocument.presentationml.notesSlide+xml"/>
  <Override PartName="/ppt/notesSlides/notesSlide449.xml" ContentType="application/vnd.openxmlformats-officedocument.presentationml.notesSlide+xml"/>
  <Override PartName="/ppt/notesSlides/notesSlide450.xml" ContentType="application/vnd.openxmlformats-officedocument.presentationml.notesSlide+xml"/>
  <Override PartName="/ppt/notesSlides/notesSlide451.xml" ContentType="application/vnd.openxmlformats-officedocument.presentationml.notesSlide+xml"/>
  <Override PartName="/ppt/notesSlides/notesSlide452.xml" ContentType="application/vnd.openxmlformats-officedocument.presentationml.notesSlide+xml"/>
  <Override PartName="/ppt/notesSlides/notesSlide453.xml" ContentType="application/vnd.openxmlformats-officedocument.presentationml.notesSlide+xml"/>
  <Override PartName="/ppt/notesSlides/notesSlide454.xml" ContentType="application/vnd.openxmlformats-officedocument.presentationml.notesSlide+xml"/>
  <Override PartName="/ppt/notesSlides/notesSlide455.xml" ContentType="application/vnd.openxmlformats-officedocument.presentationml.notesSlide+xml"/>
  <Override PartName="/ppt/notesSlides/notesSlide456.xml" ContentType="application/vnd.openxmlformats-officedocument.presentationml.notesSlide+xml"/>
  <Override PartName="/ppt/notesSlides/notesSlide457.xml" ContentType="application/vnd.openxmlformats-officedocument.presentationml.notesSlide+xml"/>
  <Override PartName="/ppt/notesSlides/notesSlide458.xml" ContentType="application/vnd.openxmlformats-officedocument.presentationml.notesSlide+xml"/>
  <Override PartName="/ppt/notesSlides/notesSlide459.xml" ContentType="application/vnd.openxmlformats-officedocument.presentationml.notesSlide+xml"/>
  <Override PartName="/ppt/notesSlides/notesSlide460.xml" ContentType="application/vnd.openxmlformats-officedocument.presentationml.notesSlide+xml"/>
  <Override PartName="/ppt/notesSlides/notesSlide461.xml" ContentType="application/vnd.openxmlformats-officedocument.presentationml.notesSlide+xml"/>
  <Override PartName="/ppt/notesSlides/notesSlide462.xml" ContentType="application/vnd.openxmlformats-officedocument.presentationml.notesSlide+xml"/>
  <Override PartName="/ppt/notesSlides/notesSlide463.xml" ContentType="application/vnd.openxmlformats-officedocument.presentationml.notesSlide+xml"/>
  <Override PartName="/ppt/notesSlides/notesSlide464.xml" ContentType="application/vnd.openxmlformats-officedocument.presentationml.notesSlide+xml"/>
  <Override PartName="/ppt/notesSlides/notesSlide465.xml" ContentType="application/vnd.openxmlformats-officedocument.presentationml.notesSlide+xml"/>
  <Override PartName="/ppt/notesSlides/notesSlide466.xml" ContentType="application/vnd.openxmlformats-officedocument.presentationml.notesSlide+xml"/>
  <Override PartName="/ppt/notesSlides/notesSlide467.xml" ContentType="application/vnd.openxmlformats-officedocument.presentationml.notesSlide+xml"/>
  <Override PartName="/ppt/notesSlides/notesSlide468.xml" ContentType="application/vnd.openxmlformats-officedocument.presentationml.notesSlide+xml"/>
  <Override PartName="/ppt/notesSlides/notesSlide469.xml" ContentType="application/vnd.openxmlformats-officedocument.presentationml.notesSlide+xml"/>
  <Override PartName="/ppt/notesSlides/notesSlide470.xml" ContentType="application/vnd.openxmlformats-officedocument.presentationml.notesSlide+xml"/>
  <Override PartName="/ppt/notesSlides/notesSlide471.xml" ContentType="application/vnd.openxmlformats-officedocument.presentationml.notesSlide+xml"/>
  <Override PartName="/ppt/notesSlides/notesSlide472.xml" ContentType="application/vnd.openxmlformats-officedocument.presentationml.notesSlide+xml"/>
  <Override PartName="/ppt/notesSlides/notesSlide473.xml" ContentType="application/vnd.openxmlformats-officedocument.presentationml.notesSlide+xml"/>
  <Override PartName="/ppt/notesSlides/notesSlide474.xml" ContentType="application/vnd.openxmlformats-officedocument.presentationml.notesSlide+xml"/>
  <Override PartName="/ppt/notesSlides/notesSlide475.xml" ContentType="application/vnd.openxmlformats-officedocument.presentationml.notesSlide+xml"/>
  <Override PartName="/ppt/notesSlides/notesSlide476.xml" ContentType="application/vnd.openxmlformats-officedocument.presentationml.notesSlide+xml"/>
  <Override PartName="/ppt/notesSlides/notesSlide477.xml" ContentType="application/vnd.openxmlformats-officedocument.presentationml.notesSlide+xml"/>
  <Override PartName="/ppt/notesSlides/notesSlide478.xml" ContentType="application/vnd.openxmlformats-officedocument.presentationml.notesSlide+xml"/>
  <Override PartName="/ppt/notesSlides/notesSlide479.xml" ContentType="application/vnd.openxmlformats-officedocument.presentationml.notesSlide+xml"/>
  <Override PartName="/ppt/notesSlides/notesSlide480.xml" ContentType="application/vnd.openxmlformats-officedocument.presentationml.notesSlide+xml"/>
  <Override PartName="/ppt/notesSlides/notesSlide481.xml" ContentType="application/vnd.openxmlformats-officedocument.presentationml.notesSlide+xml"/>
  <Override PartName="/ppt/notesSlides/notesSlide482.xml" ContentType="application/vnd.openxmlformats-officedocument.presentationml.notesSlide+xml"/>
  <Override PartName="/ppt/notesSlides/notesSlide483.xml" ContentType="application/vnd.openxmlformats-officedocument.presentationml.notesSlide+xml"/>
  <Override PartName="/ppt/notesSlides/notesSlide484.xml" ContentType="application/vnd.openxmlformats-officedocument.presentationml.notesSlide+xml"/>
  <Override PartName="/ppt/notesSlides/notesSlide485.xml" ContentType="application/vnd.openxmlformats-officedocument.presentationml.notesSlide+xml"/>
  <Override PartName="/ppt/notesSlides/notesSlide486.xml" ContentType="application/vnd.openxmlformats-officedocument.presentationml.notesSlide+xml"/>
  <Override PartName="/ppt/notesSlides/notesSlide487.xml" ContentType="application/vnd.openxmlformats-officedocument.presentationml.notesSlide+xml"/>
  <Override PartName="/ppt/notesSlides/notesSlide488.xml" ContentType="application/vnd.openxmlformats-officedocument.presentationml.notesSlide+xml"/>
  <Override PartName="/ppt/notesSlides/notesSlide489.xml" ContentType="application/vnd.openxmlformats-officedocument.presentationml.notesSlide+xml"/>
  <Override PartName="/ppt/notesSlides/notesSlide490.xml" ContentType="application/vnd.openxmlformats-officedocument.presentationml.notesSlide+xml"/>
  <Override PartName="/ppt/notesSlides/notesSlide491.xml" ContentType="application/vnd.openxmlformats-officedocument.presentationml.notesSlide+xml"/>
  <Override PartName="/ppt/notesSlides/notesSlide492.xml" ContentType="application/vnd.openxmlformats-officedocument.presentationml.notesSlide+xml"/>
  <Override PartName="/ppt/notesSlides/notesSlide493.xml" ContentType="application/vnd.openxmlformats-officedocument.presentationml.notesSlide+xml"/>
  <Override PartName="/ppt/notesSlides/notesSlide494.xml" ContentType="application/vnd.openxmlformats-officedocument.presentationml.notesSlide+xml"/>
  <Override PartName="/ppt/notesSlides/notesSlide495.xml" ContentType="application/vnd.openxmlformats-officedocument.presentationml.notesSlide+xml"/>
  <Override PartName="/ppt/notesSlides/notesSlide496.xml" ContentType="application/vnd.openxmlformats-officedocument.presentationml.notesSlide+xml"/>
  <Override PartName="/ppt/notesSlides/notesSlide497.xml" ContentType="application/vnd.openxmlformats-officedocument.presentationml.notesSlide+xml"/>
  <Override PartName="/ppt/notesSlides/notesSlide498.xml" ContentType="application/vnd.openxmlformats-officedocument.presentationml.notesSlide+xml"/>
  <Override PartName="/ppt/notesSlides/notesSlide499.xml" ContentType="application/vnd.openxmlformats-officedocument.presentationml.notesSlide+xml"/>
  <Override PartName="/ppt/notesSlides/notesSlide500.xml" ContentType="application/vnd.openxmlformats-officedocument.presentationml.notesSlide+xml"/>
  <Override PartName="/ppt/notesSlides/notesSlide501.xml" ContentType="application/vnd.openxmlformats-officedocument.presentationml.notesSlide+xml"/>
  <Override PartName="/ppt/notesSlides/notesSlide502.xml" ContentType="application/vnd.openxmlformats-officedocument.presentationml.notesSlide+xml"/>
  <Override PartName="/ppt/notesSlides/notesSlide503.xml" ContentType="application/vnd.openxmlformats-officedocument.presentationml.notesSlide+xml"/>
  <Override PartName="/ppt/notesSlides/notesSlide504.xml" ContentType="application/vnd.openxmlformats-officedocument.presentationml.notesSlide+xml"/>
  <Override PartName="/ppt/notesSlides/notesSlide505.xml" ContentType="application/vnd.openxmlformats-officedocument.presentationml.notesSlide+xml"/>
  <Override PartName="/ppt/notesSlides/notesSlide506.xml" ContentType="application/vnd.openxmlformats-officedocument.presentationml.notesSlide+xml"/>
  <Override PartName="/ppt/notesSlides/notesSlide507.xml" ContentType="application/vnd.openxmlformats-officedocument.presentationml.notesSlide+xml"/>
  <Override PartName="/ppt/notesSlides/notesSlide508.xml" ContentType="application/vnd.openxmlformats-officedocument.presentationml.notesSlide+xml"/>
  <Override PartName="/ppt/notesSlides/notesSlide509.xml" ContentType="application/vnd.openxmlformats-officedocument.presentationml.notesSlide+xml"/>
  <Override PartName="/ppt/notesSlides/notesSlide510.xml" ContentType="application/vnd.openxmlformats-officedocument.presentationml.notesSlide+xml"/>
  <Override PartName="/ppt/notesSlides/notesSlide511.xml" ContentType="application/vnd.openxmlformats-officedocument.presentationml.notesSlide+xml"/>
  <Override PartName="/ppt/notesSlides/notesSlide512.xml" ContentType="application/vnd.openxmlformats-officedocument.presentationml.notesSlide+xml"/>
  <Override PartName="/ppt/notesSlides/notesSlide513.xml" ContentType="application/vnd.openxmlformats-officedocument.presentationml.notesSlide+xml"/>
  <Override PartName="/ppt/notesSlides/notesSlide514.xml" ContentType="application/vnd.openxmlformats-officedocument.presentationml.notesSlide+xml"/>
  <Override PartName="/ppt/notesSlides/notesSlide515.xml" ContentType="application/vnd.openxmlformats-officedocument.presentationml.notesSlide+xml"/>
  <Override PartName="/ppt/notesSlides/notesSlide516.xml" ContentType="application/vnd.openxmlformats-officedocument.presentationml.notesSlide+xml"/>
  <Override PartName="/ppt/notesSlides/notesSlide517.xml" ContentType="application/vnd.openxmlformats-officedocument.presentationml.notesSlide+xml"/>
  <Override PartName="/ppt/notesSlides/notesSlide518.xml" ContentType="application/vnd.openxmlformats-officedocument.presentationml.notesSlide+xml"/>
  <Override PartName="/ppt/notesSlides/notesSlide519.xml" ContentType="application/vnd.openxmlformats-officedocument.presentationml.notesSlide+xml"/>
  <Override PartName="/ppt/notesSlides/notesSlide520.xml" ContentType="application/vnd.openxmlformats-officedocument.presentationml.notesSlide+xml"/>
  <Override PartName="/ppt/notesSlides/notesSlide521.xml" ContentType="application/vnd.openxmlformats-officedocument.presentationml.notesSlide+xml"/>
  <Override PartName="/ppt/notesSlides/notesSlide522.xml" ContentType="application/vnd.openxmlformats-officedocument.presentationml.notesSlide+xml"/>
  <Override PartName="/ppt/notesSlides/notesSlide523.xml" ContentType="application/vnd.openxmlformats-officedocument.presentationml.notesSlide+xml"/>
  <Override PartName="/ppt/notesSlides/notesSlide524.xml" ContentType="application/vnd.openxmlformats-officedocument.presentationml.notesSlide+xml"/>
  <Override PartName="/ppt/notesSlides/notesSlide525.xml" ContentType="application/vnd.openxmlformats-officedocument.presentationml.notesSlide+xml"/>
  <Override PartName="/ppt/notesSlides/notesSlide526.xml" ContentType="application/vnd.openxmlformats-officedocument.presentationml.notesSlide+xml"/>
  <Override PartName="/ppt/notesSlides/notesSlide527.xml" ContentType="application/vnd.openxmlformats-officedocument.presentationml.notesSlide+xml"/>
  <Override PartName="/ppt/notesSlides/notesSlide528.xml" ContentType="application/vnd.openxmlformats-officedocument.presentationml.notesSlide+xml"/>
  <Override PartName="/ppt/notesSlides/notesSlide529.xml" ContentType="application/vnd.openxmlformats-officedocument.presentationml.notesSlide+xml"/>
  <Override PartName="/ppt/notesSlides/notesSlide530.xml" ContentType="application/vnd.openxmlformats-officedocument.presentationml.notesSlide+xml"/>
  <Override PartName="/ppt/notesSlides/notesSlide531.xml" ContentType="application/vnd.openxmlformats-officedocument.presentationml.notesSlide+xml"/>
  <Override PartName="/ppt/notesSlides/notesSlide532.xml" ContentType="application/vnd.openxmlformats-officedocument.presentationml.notesSlide+xml"/>
  <Override PartName="/ppt/notesSlides/notesSlide533.xml" ContentType="application/vnd.openxmlformats-officedocument.presentationml.notesSlide+xml"/>
  <Override PartName="/ppt/notesSlides/notesSlide534.xml" ContentType="application/vnd.openxmlformats-officedocument.presentationml.notesSlide+xml"/>
  <Override PartName="/ppt/notesSlides/notesSlide535.xml" ContentType="application/vnd.openxmlformats-officedocument.presentationml.notesSlide+xml"/>
  <Override PartName="/ppt/notesSlides/notesSlide536.xml" ContentType="application/vnd.openxmlformats-officedocument.presentationml.notesSlide+xml"/>
  <Override PartName="/ppt/notesSlides/notesSlide537.xml" ContentType="application/vnd.openxmlformats-officedocument.presentationml.notesSlide+xml"/>
  <Override PartName="/ppt/notesSlides/notesSlide538.xml" ContentType="application/vnd.openxmlformats-officedocument.presentationml.notesSlide+xml"/>
  <Override PartName="/ppt/notesSlides/notesSlide539.xml" ContentType="application/vnd.openxmlformats-officedocument.presentationml.notesSlide+xml"/>
  <Override PartName="/ppt/notesSlides/notesSlide540.xml" ContentType="application/vnd.openxmlformats-officedocument.presentationml.notesSlide+xml"/>
  <Override PartName="/ppt/notesSlides/notesSlide541.xml" ContentType="application/vnd.openxmlformats-officedocument.presentationml.notesSlide+xml"/>
  <Override PartName="/ppt/notesSlides/notesSlide542.xml" ContentType="application/vnd.openxmlformats-officedocument.presentationml.notesSlide+xml"/>
  <Override PartName="/ppt/notesSlides/notesSlide543.xml" ContentType="application/vnd.openxmlformats-officedocument.presentationml.notesSlide+xml"/>
  <Override PartName="/ppt/notesSlides/notesSlide544.xml" ContentType="application/vnd.openxmlformats-officedocument.presentationml.notesSlide+xml"/>
  <Override PartName="/ppt/notesSlides/notesSlide545.xml" ContentType="application/vnd.openxmlformats-officedocument.presentationml.notesSlide+xml"/>
  <Override PartName="/ppt/notesSlides/notesSlide546.xml" ContentType="application/vnd.openxmlformats-officedocument.presentationml.notesSlide+xml"/>
  <Override PartName="/ppt/notesSlides/notesSlide547.xml" ContentType="application/vnd.openxmlformats-officedocument.presentationml.notesSlide+xml"/>
  <Override PartName="/ppt/notesSlides/notesSlide548.xml" ContentType="application/vnd.openxmlformats-officedocument.presentationml.notesSlide+xml"/>
  <Override PartName="/ppt/notesSlides/notesSlide549.xml" ContentType="application/vnd.openxmlformats-officedocument.presentationml.notesSlide+xml"/>
  <Override PartName="/ppt/notesSlides/notesSlide550.xml" ContentType="application/vnd.openxmlformats-officedocument.presentationml.notesSlide+xml"/>
  <Override PartName="/ppt/notesSlides/notesSlide551.xml" ContentType="application/vnd.openxmlformats-officedocument.presentationml.notesSlide+xml"/>
  <Override PartName="/ppt/notesSlides/notesSlide552.xml" ContentType="application/vnd.openxmlformats-officedocument.presentationml.notesSlide+xml"/>
  <Override PartName="/ppt/notesSlides/notesSlide553.xml" ContentType="application/vnd.openxmlformats-officedocument.presentationml.notesSlide+xml"/>
  <Override PartName="/ppt/notesSlides/notesSlide554.xml" ContentType="application/vnd.openxmlformats-officedocument.presentationml.notesSlide+xml"/>
  <Override PartName="/ppt/notesSlides/notesSlide555.xml" ContentType="application/vnd.openxmlformats-officedocument.presentationml.notesSlide+xml"/>
  <Override PartName="/ppt/notesSlides/notesSlide556.xml" ContentType="application/vnd.openxmlformats-officedocument.presentationml.notesSlide+xml"/>
  <Override PartName="/ppt/notesSlides/notesSlide557.xml" ContentType="application/vnd.openxmlformats-officedocument.presentationml.notesSlide+xml"/>
  <Override PartName="/ppt/notesSlides/notesSlide558.xml" ContentType="application/vnd.openxmlformats-officedocument.presentationml.notesSlide+xml"/>
  <Override PartName="/ppt/notesSlides/notesSlide559.xml" ContentType="application/vnd.openxmlformats-officedocument.presentationml.notesSlide+xml"/>
  <Override PartName="/ppt/notesSlides/notesSlide560.xml" ContentType="application/vnd.openxmlformats-officedocument.presentationml.notesSlide+xml"/>
  <Override PartName="/ppt/notesSlides/notesSlide561.xml" ContentType="application/vnd.openxmlformats-officedocument.presentationml.notesSlide+xml"/>
  <Override PartName="/ppt/notesSlides/notesSlide562.xml" ContentType="application/vnd.openxmlformats-officedocument.presentationml.notesSlide+xml"/>
  <Override PartName="/ppt/notesSlides/notesSlide563.xml" ContentType="application/vnd.openxmlformats-officedocument.presentationml.notesSlide+xml"/>
  <Override PartName="/ppt/notesSlides/notesSlide564.xml" ContentType="application/vnd.openxmlformats-officedocument.presentationml.notesSlide+xml"/>
  <Override PartName="/ppt/notesSlides/notesSlide565.xml" ContentType="application/vnd.openxmlformats-officedocument.presentationml.notesSlide+xml"/>
  <Override PartName="/ppt/notesSlides/notesSlide566.xml" ContentType="application/vnd.openxmlformats-officedocument.presentationml.notesSlide+xml"/>
  <Override PartName="/ppt/notesSlides/notesSlide567.xml" ContentType="application/vnd.openxmlformats-officedocument.presentationml.notesSlide+xml"/>
  <Override PartName="/ppt/notesSlides/notesSlide568.xml" ContentType="application/vnd.openxmlformats-officedocument.presentationml.notesSlide+xml"/>
  <Override PartName="/ppt/notesSlides/notesSlide569.xml" ContentType="application/vnd.openxmlformats-officedocument.presentationml.notesSlide+xml"/>
  <Override PartName="/ppt/notesSlides/notesSlide570.xml" ContentType="application/vnd.openxmlformats-officedocument.presentationml.notesSlide+xml"/>
  <Override PartName="/ppt/notesSlides/notesSlide571.xml" ContentType="application/vnd.openxmlformats-officedocument.presentationml.notesSlide+xml"/>
  <Override PartName="/ppt/notesSlides/notesSlide572.xml" ContentType="application/vnd.openxmlformats-officedocument.presentationml.notesSlide+xml"/>
  <Override PartName="/ppt/notesSlides/notesSlide573.xml" ContentType="application/vnd.openxmlformats-officedocument.presentationml.notesSlide+xml"/>
  <Override PartName="/ppt/notesSlides/notesSlide574.xml" ContentType="application/vnd.openxmlformats-officedocument.presentationml.notesSlide+xml"/>
  <Override PartName="/ppt/notesSlides/notesSlide575.xml" ContentType="application/vnd.openxmlformats-officedocument.presentationml.notesSlide+xml"/>
  <Override PartName="/ppt/notesSlides/notesSlide576.xml" ContentType="application/vnd.openxmlformats-officedocument.presentationml.notesSlide+xml"/>
  <Override PartName="/ppt/notesSlides/notesSlide577.xml" ContentType="application/vnd.openxmlformats-officedocument.presentationml.notesSlide+xml"/>
  <Override PartName="/ppt/notesSlides/notesSlide578.xml" ContentType="application/vnd.openxmlformats-officedocument.presentationml.notesSlide+xml"/>
  <Override PartName="/ppt/notesSlides/notesSlide579.xml" ContentType="application/vnd.openxmlformats-officedocument.presentationml.notesSlide+xml"/>
  <Override PartName="/ppt/notesSlides/notesSlide580.xml" ContentType="application/vnd.openxmlformats-officedocument.presentationml.notesSlide+xml"/>
  <Override PartName="/ppt/notesSlides/notesSlide581.xml" ContentType="application/vnd.openxmlformats-officedocument.presentationml.notesSlide+xml"/>
  <Override PartName="/ppt/notesSlides/notesSlide582.xml" ContentType="application/vnd.openxmlformats-officedocument.presentationml.notesSlide+xml"/>
  <Override PartName="/ppt/notesSlides/notesSlide583.xml" ContentType="application/vnd.openxmlformats-officedocument.presentationml.notesSlide+xml"/>
  <Override PartName="/ppt/notesSlides/notesSlide584.xml" ContentType="application/vnd.openxmlformats-officedocument.presentationml.notesSlide+xml"/>
  <Override PartName="/ppt/notesSlides/notesSlide585.xml" ContentType="application/vnd.openxmlformats-officedocument.presentationml.notesSlide+xml"/>
  <Override PartName="/ppt/notesSlides/notesSlide586.xml" ContentType="application/vnd.openxmlformats-officedocument.presentationml.notesSlide+xml"/>
  <Override PartName="/ppt/notesSlides/notesSlide587.xml" ContentType="application/vnd.openxmlformats-officedocument.presentationml.notesSlide+xml"/>
  <Override PartName="/ppt/notesSlides/notesSlide588.xml" ContentType="application/vnd.openxmlformats-officedocument.presentationml.notesSlide+xml"/>
  <Override PartName="/ppt/notesSlides/notesSlide589.xml" ContentType="application/vnd.openxmlformats-officedocument.presentationml.notesSlide+xml"/>
  <Override PartName="/ppt/notesSlides/notesSlide590.xml" ContentType="application/vnd.openxmlformats-officedocument.presentationml.notesSlide+xml"/>
  <Override PartName="/ppt/notesSlides/notesSlide591.xml" ContentType="application/vnd.openxmlformats-officedocument.presentationml.notesSlide+xml"/>
  <Override PartName="/ppt/notesSlides/notesSlide592.xml" ContentType="application/vnd.openxmlformats-officedocument.presentationml.notesSlide+xml"/>
  <Override PartName="/ppt/notesSlides/notesSlide593.xml" ContentType="application/vnd.openxmlformats-officedocument.presentationml.notesSlide+xml"/>
  <Override PartName="/ppt/notesSlides/notesSlide594.xml" ContentType="application/vnd.openxmlformats-officedocument.presentationml.notesSlide+xml"/>
  <Override PartName="/ppt/notesSlides/notesSlide595.xml" ContentType="application/vnd.openxmlformats-officedocument.presentationml.notesSlide+xml"/>
  <Override PartName="/ppt/notesSlides/notesSlide596.xml" ContentType="application/vnd.openxmlformats-officedocument.presentationml.notesSlide+xml"/>
  <Override PartName="/ppt/notesSlides/notesSlide597.xml" ContentType="application/vnd.openxmlformats-officedocument.presentationml.notesSlide+xml"/>
  <Override PartName="/ppt/notesSlides/notesSlide598.xml" ContentType="application/vnd.openxmlformats-officedocument.presentationml.notesSlide+xml"/>
  <Override PartName="/ppt/notesSlides/notesSlide599.xml" ContentType="application/vnd.openxmlformats-officedocument.presentationml.notesSlide+xml"/>
  <Override PartName="/ppt/notesSlides/notesSlide600.xml" ContentType="application/vnd.openxmlformats-officedocument.presentationml.notesSlide+xml"/>
  <Override PartName="/ppt/notesSlides/notesSlide601.xml" ContentType="application/vnd.openxmlformats-officedocument.presentationml.notesSlide+xml"/>
  <Override PartName="/ppt/notesSlides/notesSlide602.xml" ContentType="application/vnd.openxmlformats-officedocument.presentationml.notesSlide+xml"/>
  <Override PartName="/ppt/notesSlides/notesSlide603.xml" ContentType="application/vnd.openxmlformats-officedocument.presentationml.notesSlide+xml"/>
  <Override PartName="/ppt/notesSlides/notesSlide604.xml" ContentType="application/vnd.openxmlformats-officedocument.presentationml.notesSlide+xml"/>
  <Override PartName="/ppt/notesSlides/notesSlide605.xml" ContentType="application/vnd.openxmlformats-officedocument.presentationml.notesSlide+xml"/>
  <Override PartName="/ppt/notesSlides/notesSlide606.xml" ContentType="application/vnd.openxmlformats-officedocument.presentationml.notesSlide+xml"/>
  <Override PartName="/ppt/notesSlides/notesSlide607.xml" ContentType="application/vnd.openxmlformats-officedocument.presentationml.notesSlide+xml"/>
  <Override PartName="/ppt/notesSlides/notesSlide608.xml" ContentType="application/vnd.openxmlformats-officedocument.presentationml.notesSlide+xml"/>
  <Override PartName="/ppt/notesSlides/notesSlide609.xml" ContentType="application/vnd.openxmlformats-officedocument.presentationml.notesSlide+xml"/>
  <Override PartName="/ppt/notesSlides/notesSlide610.xml" ContentType="application/vnd.openxmlformats-officedocument.presentationml.notesSlide+xml"/>
  <Override PartName="/ppt/notesSlides/notesSlide611.xml" ContentType="application/vnd.openxmlformats-officedocument.presentationml.notesSlide+xml"/>
  <Override PartName="/ppt/notesSlides/notesSlide612.xml" ContentType="application/vnd.openxmlformats-officedocument.presentationml.notesSlide+xml"/>
  <Override PartName="/ppt/notesSlides/notesSlide613.xml" ContentType="application/vnd.openxmlformats-officedocument.presentationml.notesSlide+xml"/>
  <Override PartName="/ppt/notesSlides/notesSlide614.xml" ContentType="application/vnd.openxmlformats-officedocument.presentationml.notesSlide+xml"/>
  <Override PartName="/ppt/notesSlides/notesSlide615.xml" ContentType="application/vnd.openxmlformats-officedocument.presentationml.notesSlide+xml"/>
  <Override PartName="/ppt/notesSlides/notesSlide616.xml" ContentType="application/vnd.openxmlformats-officedocument.presentationml.notesSlide+xml"/>
  <Override PartName="/ppt/notesSlides/notesSlide617.xml" ContentType="application/vnd.openxmlformats-officedocument.presentationml.notesSlide+xml"/>
  <Override PartName="/ppt/notesSlides/notesSlide618.xml" ContentType="application/vnd.openxmlformats-officedocument.presentationml.notesSlide+xml"/>
  <Override PartName="/ppt/notesSlides/notesSlide619.xml" ContentType="application/vnd.openxmlformats-officedocument.presentationml.notesSlide+xml"/>
  <Override PartName="/ppt/notesSlides/notesSlide620.xml" ContentType="application/vnd.openxmlformats-officedocument.presentationml.notesSlide+xml"/>
  <Override PartName="/ppt/notesSlides/notesSlide621.xml" ContentType="application/vnd.openxmlformats-officedocument.presentationml.notesSlide+xml"/>
  <Override PartName="/ppt/notesSlides/notesSlide622.xml" ContentType="application/vnd.openxmlformats-officedocument.presentationml.notesSlide+xml"/>
  <Override PartName="/ppt/notesSlides/notesSlide623.xml" ContentType="application/vnd.openxmlformats-officedocument.presentationml.notesSlide+xml"/>
  <Override PartName="/ppt/notesSlides/notesSlide624.xml" ContentType="application/vnd.openxmlformats-officedocument.presentationml.notesSlide+xml"/>
  <Override PartName="/ppt/notesSlides/notesSlide625.xml" ContentType="application/vnd.openxmlformats-officedocument.presentationml.notesSlide+xml"/>
  <Override PartName="/ppt/notesSlides/notesSlide626.xml" ContentType="application/vnd.openxmlformats-officedocument.presentationml.notesSlide+xml"/>
  <Override PartName="/ppt/notesSlides/notesSlide627.xml" ContentType="application/vnd.openxmlformats-officedocument.presentationml.notesSlide+xml"/>
  <Override PartName="/ppt/notesSlides/notesSlide628.xml" ContentType="application/vnd.openxmlformats-officedocument.presentationml.notesSlide+xml"/>
  <Override PartName="/ppt/notesSlides/notesSlide629.xml" ContentType="application/vnd.openxmlformats-officedocument.presentationml.notesSlide+xml"/>
  <Override PartName="/ppt/notesSlides/notesSlide630.xml" ContentType="application/vnd.openxmlformats-officedocument.presentationml.notesSlide+xml"/>
  <Override PartName="/ppt/notesSlides/notesSlide631.xml" ContentType="application/vnd.openxmlformats-officedocument.presentationml.notesSlide+xml"/>
  <Override PartName="/ppt/notesSlides/notesSlide632.xml" ContentType="application/vnd.openxmlformats-officedocument.presentationml.notesSlide+xml"/>
  <Override PartName="/ppt/notesSlides/notesSlide633.xml" ContentType="application/vnd.openxmlformats-officedocument.presentationml.notesSlide+xml"/>
  <Override PartName="/ppt/notesSlides/notesSlide634.xml" ContentType="application/vnd.openxmlformats-officedocument.presentationml.notesSlide+xml"/>
  <Override PartName="/ppt/notesSlides/notesSlide635.xml" ContentType="application/vnd.openxmlformats-officedocument.presentationml.notesSlide+xml"/>
  <Override PartName="/ppt/notesSlides/notesSlide636.xml" ContentType="application/vnd.openxmlformats-officedocument.presentationml.notesSlide+xml"/>
  <Override PartName="/ppt/notesSlides/notesSlide637.xml" ContentType="application/vnd.openxmlformats-officedocument.presentationml.notesSlide+xml"/>
  <Override PartName="/ppt/notesSlides/notesSlide638.xml" ContentType="application/vnd.openxmlformats-officedocument.presentationml.notesSlide+xml"/>
  <Override PartName="/ppt/notesSlides/notesSlide639.xml" ContentType="application/vnd.openxmlformats-officedocument.presentationml.notesSlide+xml"/>
  <Override PartName="/ppt/notesSlides/notesSlide640.xml" ContentType="application/vnd.openxmlformats-officedocument.presentationml.notesSlide+xml"/>
  <Override PartName="/ppt/notesSlides/notesSlide641.xml" ContentType="application/vnd.openxmlformats-officedocument.presentationml.notesSlide+xml"/>
  <Override PartName="/ppt/notesSlides/notesSlide642.xml" ContentType="application/vnd.openxmlformats-officedocument.presentationml.notesSlide+xml"/>
  <Override PartName="/ppt/notesSlides/notesSlide643.xml" ContentType="application/vnd.openxmlformats-officedocument.presentationml.notesSlide+xml"/>
  <Override PartName="/ppt/notesSlides/notesSlide644.xml" ContentType="application/vnd.openxmlformats-officedocument.presentationml.notesSlide+xml"/>
  <Override PartName="/ppt/notesSlides/notesSlide645.xml" ContentType="application/vnd.openxmlformats-officedocument.presentationml.notesSlide+xml"/>
  <Override PartName="/ppt/notesSlides/notesSlide646.xml" ContentType="application/vnd.openxmlformats-officedocument.presentationml.notesSlide+xml"/>
  <Override PartName="/ppt/notesSlides/notesSlide647.xml" ContentType="application/vnd.openxmlformats-officedocument.presentationml.notesSlide+xml"/>
  <Override PartName="/ppt/notesSlides/notesSlide648.xml" ContentType="application/vnd.openxmlformats-officedocument.presentationml.notesSlide+xml"/>
  <Override PartName="/ppt/notesSlides/notesSlide649.xml" ContentType="application/vnd.openxmlformats-officedocument.presentationml.notesSlide+xml"/>
  <Override PartName="/ppt/notesSlides/notesSlide650.xml" ContentType="application/vnd.openxmlformats-officedocument.presentationml.notesSlide+xml"/>
  <Override PartName="/ppt/notesSlides/notesSlide651.xml" ContentType="application/vnd.openxmlformats-officedocument.presentationml.notesSlide+xml"/>
  <Override PartName="/ppt/notesSlides/notesSlide652.xml" ContentType="application/vnd.openxmlformats-officedocument.presentationml.notesSlide+xml"/>
  <Override PartName="/ppt/notesSlides/notesSlide653.xml" ContentType="application/vnd.openxmlformats-officedocument.presentationml.notesSlide+xml"/>
  <Override PartName="/ppt/notesSlides/notesSlide654.xml" ContentType="application/vnd.openxmlformats-officedocument.presentationml.notesSlide+xml"/>
  <Override PartName="/ppt/notesSlides/notesSlide655.xml" ContentType="application/vnd.openxmlformats-officedocument.presentationml.notesSlide+xml"/>
  <Override PartName="/ppt/notesSlides/notesSlide656.xml" ContentType="application/vnd.openxmlformats-officedocument.presentationml.notesSlide+xml"/>
  <Override PartName="/ppt/notesSlides/notesSlide657.xml" ContentType="application/vnd.openxmlformats-officedocument.presentationml.notesSlide+xml"/>
  <Override PartName="/ppt/notesSlides/notesSlide658.xml" ContentType="application/vnd.openxmlformats-officedocument.presentationml.notesSlide+xml"/>
  <Override PartName="/ppt/notesSlides/notesSlide659.xml" ContentType="application/vnd.openxmlformats-officedocument.presentationml.notesSlide+xml"/>
  <Override PartName="/ppt/notesSlides/notesSlide660.xml" ContentType="application/vnd.openxmlformats-officedocument.presentationml.notesSlide+xml"/>
  <Override PartName="/ppt/notesSlides/notesSlide661.xml" ContentType="application/vnd.openxmlformats-officedocument.presentationml.notesSlide+xml"/>
  <Override PartName="/ppt/notesSlides/notesSlide662.xml" ContentType="application/vnd.openxmlformats-officedocument.presentationml.notesSlide+xml"/>
  <Override PartName="/ppt/notesSlides/notesSlide663.xml" ContentType="application/vnd.openxmlformats-officedocument.presentationml.notesSlide+xml"/>
  <Override PartName="/ppt/notesSlides/notesSlide664.xml" ContentType="application/vnd.openxmlformats-officedocument.presentationml.notesSlide+xml"/>
  <Override PartName="/ppt/notesSlides/notesSlide665.xml" ContentType="application/vnd.openxmlformats-officedocument.presentationml.notesSlide+xml"/>
  <Override PartName="/ppt/notesSlides/notesSlide666.xml" ContentType="application/vnd.openxmlformats-officedocument.presentationml.notesSlide+xml"/>
  <Override PartName="/ppt/notesSlides/notesSlide667.xml" ContentType="application/vnd.openxmlformats-officedocument.presentationml.notesSlide+xml"/>
  <Override PartName="/ppt/notesSlides/notesSlide668.xml" ContentType="application/vnd.openxmlformats-officedocument.presentationml.notesSlide+xml"/>
  <Override PartName="/ppt/notesSlides/notesSlide669.xml" ContentType="application/vnd.openxmlformats-officedocument.presentationml.notesSlide+xml"/>
  <Override PartName="/ppt/notesSlides/notesSlide670.xml" ContentType="application/vnd.openxmlformats-officedocument.presentationml.notesSlide+xml"/>
  <Override PartName="/ppt/notesSlides/notesSlide671.xml" ContentType="application/vnd.openxmlformats-officedocument.presentationml.notesSlide+xml"/>
  <Override PartName="/ppt/notesSlides/notesSlide672.xml" ContentType="application/vnd.openxmlformats-officedocument.presentationml.notesSlide+xml"/>
  <Override PartName="/ppt/notesSlides/notesSlide673.xml" ContentType="application/vnd.openxmlformats-officedocument.presentationml.notesSlide+xml"/>
  <Override PartName="/ppt/notesSlides/notesSlide674.xml" ContentType="application/vnd.openxmlformats-officedocument.presentationml.notesSlide+xml"/>
  <Override PartName="/ppt/notesSlides/notesSlide675.xml" ContentType="application/vnd.openxmlformats-officedocument.presentationml.notesSlide+xml"/>
  <Override PartName="/ppt/notesSlides/notesSlide676.xml" ContentType="application/vnd.openxmlformats-officedocument.presentationml.notesSlide+xml"/>
  <Override PartName="/ppt/notesSlides/notesSlide677.xml" ContentType="application/vnd.openxmlformats-officedocument.presentationml.notesSlide+xml"/>
  <Override PartName="/ppt/notesSlides/notesSlide678.xml" ContentType="application/vnd.openxmlformats-officedocument.presentationml.notesSlide+xml"/>
  <Override PartName="/ppt/notesSlides/notesSlide679.xml" ContentType="application/vnd.openxmlformats-officedocument.presentationml.notesSlide+xml"/>
  <Override PartName="/ppt/notesSlides/notesSlide680.xml" ContentType="application/vnd.openxmlformats-officedocument.presentationml.notesSlide+xml"/>
  <Override PartName="/ppt/notesSlides/notesSlide681.xml" ContentType="application/vnd.openxmlformats-officedocument.presentationml.notesSlide+xml"/>
  <Override PartName="/ppt/notesSlides/notesSlide682.xml" ContentType="application/vnd.openxmlformats-officedocument.presentationml.notesSlide+xml"/>
  <Override PartName="/ppt/notesSlides/notesSlide683.xml" ContentType="application/vnd.openxmlformats-officedocument.presentationml.notesSlide+xml"/>
  <Override PartName="/ppt/notesSlides/notesSlide684.xml" ContentType="application/vnd.openxmlformats-officedocument.presentationml.notesSlide+xml"/>
  <Override PartName="/ppt/notesSlides/notesSlide685.xml" ContentType="application/vnd.openxmlformats-officedocument.presentationml.notesSlide+xml"/>
  <Override PartName="/ppt/notesSlides/notesSlide686.xml" ContentType="application/vnd.openxmlformats-officedocument.presentationml.notesSlide+xml"/>
  <Override PartName="/ppt/notesSlides/notesSlide687.xml" ContentType="application/vnd.openxmlformats-officedocument.presentationml.notesSlide+xml"/>
  <Override PartName="/ppt/notesSlides/notesSlide688.xml" ContentType="application/vnd.openxmlformats-officedocument.presentationml.notesSlide+xml"/>
  <Override PartName="/ppt/notesSlides/notesSlide689.xml" ContentType="application/vnd.openxmlformats-officedocument.presentationml.notesSlide+xml"/>
  <Override PartName="/ppt/notesSlides/notesSlide690.xml" ContentType="application/vnd.openxmlformats-officedocument.presentationml.notesSlide+xml"/>
  <Override PartName="/ppt/notesSlides/notesSlide691.xml" ContentType="application/vnd.openxmlformats-officedocument.presentationml.notesSlide+xml"/>
  <Override PartName="/ppt/notesSlides/notesSlide692.xml" ContentType="application/vnd.openxmlformats-officedocument.presentationml.notesSlide+xml"/>
  <Override PartName="/ppt/notesSlides/notesSlide693.xml" ContentType="application/vnd.openxmlformats-officedocument.presentationml.notesSlide+xml"/>
  <Override PartName="/ppt/notesSlides/notesSlide694.xml" ContentType="application/vnd.openxmlformats-officedocument.presentationml.notesSlide+xml"/>
  <Override PartName="/ppt/notesSlides/notesSlide695.xml" ContentType="application/vnd.openxmlformats-officedocument.presentationml.notesSlide+xml"/>
  <Override PartName="/ppt/notesSlides/notesSlide696.xml" ContentType="application/vnd.openxmlformats-officedocument.presentationml.notesSlide+xml"/>
  <Override PartName="/ppt/notesSlides/notesSlide697.xml" ContentType="application/vnd.openxmlformats-officedocument.presentationml.notesSlide+xml"/>
  <Override PartName="/ppt/notesSlides/notesSlide698.xml" ContentType="application/vnd.openxmlformats-officedocument.presentationml.notesSlide+xml"/>
  <Override PartName="/ppt/notesSlides/notesSlide699.xml" ContentType="application/vnd.openxmlformats-officedocument.presentationml.notesSlide+xml"/>
  <Override PartName="/ppt/notesSlides/notesSlide700.xml" ContentType="application/vnd.openxmlformats-officedocument.presentationml.notesSlide+xml"/>
  <Override PartName="/ppt/notesSlides/notesSlide701.xml" ContentType="application/vnd.openxmlformats-officedocument.presentationml.notesSlide+xml"/>
  <Override PartName="/ppt/notesSlides/notesSlide702.xml" ContentType="application/vnd.openxmlformats-officedocument.presentationml.notesSlide+xml"/>
  <Override PartName="/ppt/notesSlides/notesSlide703.xml" ContentType="application/vnd.openxmlformats-officedocument.presentationml.notesSlide+xml"/>
  <Override PartName="/ppt/notesSlides/notesSlide704.xml" ContentType="application/vnd.openxmlformats-officedocument.presentationml.notesSlide+xml"/>
  <Override PartName="/ppt/notesSlides/notesSlide705.xml" ContentType="application/vnd.openxmlformats-officedocument.presentationml.notesSlide+xml"/>
  <Override PartName="/ppt/notesSlides/notesSlide706.xml" ContentType="application/vnd.openxmlformats-officedocument.presentationml.notesSlide+xml"/>
  <Override PartName="/ppt/notesSlides/notesSlide707.xml" ContentType="application/vnd.openxmlformats-officedocument.presentationml.notesSlide+xml"/>
  <Override PartName="/ppt/notesSlides/notesSlide708.xml" ContentType="application/vnd.openxmlformats-officedocument.presentationml.notesSlide+xml"/>
  <Override PartName="/ppt/notesSlides/notesSlide709.xml" ContentType="application/vnd.openxmlformats-officedocument.presentationml.notesSlide+xml"/>
  <Override PartName="/ppt/notesSlides/notesSlide710.xml" ContentType="application/vnd.openxmlformats-officedocument.presentationml.notesSlide+xml"/>
  <Override PartName="/ppt/notesSlides/notesSlide711.xml" ContentType="application/vnd.openxmlformats-officedocument.presentationml.notesSlide+xml"/>
  <Override PartName="/ppt/notesSlides/notesSlide712.xml" ContentType="application/vnd.openxmlformats-officedocument.presentationml.notesSlide+xml"/>
  <Override PartName="/ppt/notesSlides/notesSlide713.xml" ContentType="application/vnd.openxmlformats-officedocument.presentationml.notesSlide+xml"/>
  <Override PartName="/ppt/notesSlides/notesSlide714.xml" ContentType="application/vnd.openxmlformats-officedocument.presentationml.notesSlide+xml"/>
  <Override PartName="/ppt/notesSlides/notesSlide715.xml" ContentType="application/vnd.openxmlformats-officedocument.presentationml.notesSlide+xml"/>
  <Override PartName="/ppt/notesSlides/notesSlide716.xml" ContentType="application/vnd.openxmlformats-officedocument.presentationml.notesSlide+xml"/>
  <Override PartName="/ppt/notesSlides/notesSlide717.xml" ContentType="application/vnd.openxmlformats-officedocument.presentationml.notesSlide+xml"/>
  <Override PartName="/ppt/notesSlides/notesSlide718.xml" ContentType="application/vnd.openxmlformats-officedocument.presentationml.notesSlide+xml"/>
  <Override PartName="/ppt/notesSlides/notesSlide719.xml" ContentType="application/vnd.openxmlformats-officedocument.presentationml.notesSlide+xml"/>
  <Override PartName="/ppt/notesSlides/notesSlide720.xml" ContentType="application/vnd.openxmlformats-officedocument.presentationml.notesSlide+xml"/>
  <Override PartName="/ppt/notesSlides/notesSlide721.xml" ContentType="application/vnd.openxmlformats-officedocument.presentationml.notesSlide+xml"/>
  <Override PartName="/ppt/notesSlides/notesSlide722.xml" ContentType="application/vnd.openxmlformats-officedocument.presentationml.notesSlide+xml"/>
  <Override PartName="/ppt/notesSlides/notesSlide723.xml" ContentType="application/vnd.openxmlformats-officedocument.presentationml.notesSlide+xml"/>
  <Override PartName="/ppt/notesSlides/notesSlide724.xml" ContentType="application/vnd.openxmlformats-officedocument.presentationml.notesSlide+xml"/>
  <Override PartName="/ppt/notesSlides/notesSlide725.xml" ContentType="application/vnd.openxmlformats-officedocument.presentationml.notesSlide+xml"/>
  <Override PartName="/ppt/notesSlides/notesSlide726.xml" ContentType="application/vnd.openxmlformats-officedocument.presentationml.notesSlide+xml"/>
  <Override PartName="/ppt/notesSlides/notesSlide727.xml" ContentType="application/vnd.openxmlformats-officedocument.presentationml.notesSlide+xml"/>
  <Override PartName="/ppt/notesSlides/notesSlide728.xml" ContentType="application/vnd.openxmlformats-officedocument.presentationml.notesSlide+xml"/>
  <Override PartName="/ppt/notesSlides/notesSlide729.xml" ContentType="application/vnd.openxmlformats-officedocument.presentationml.notesSlide+xml"/>
  <Override PartName="/ppt/notesSlides/notesSlide730.xml" ContentType="application/vnd.openxmlformats-officedocument.presentationml.notesSlide+xml"/>
  <Override PartName="/ppt/notesSlides/notesSlide731.xml" ContentType="application/vnd.openxmlformats-officedocument.presentationml.notesSlide+xml"/>
  <Override PartName="/ppt/notesSlides/notesSlide732.xml" ContentType="application/vnd.openxmlformats-officedocument.presentationml.notesSlide+xml"/>
  <Override PartName="/ppt/notesSlides/notesSlide733.xml" ContentType="application/vnd.openxmlformats-officedocument.presentationml.notesSlide+xml"/>
  <Override PartName="/ppt/notesSlides/notesSlide734.xml" ContentType="application/vnd.openxmlformats-officedocument.presentationml.notesSlide+xml"/>
  <Override PartName="/ppt/notesSlides/notesSlide735.xml" ContentType="application/vnd.openxmlformats-officedocument.presentationml.notesSlide+xml"/>
  <Override PartName="/ppt/notesSlides/notesSlide736.xml" ContentType="application/vnd.openxmlformats-officedocument.presentationml.notesSlide+xml"/>
  <Override PartName="/ppt/notesSlides/notesSlide737.xml" ContentType="application/vnd.openxmlformats-officedocument.presentationml.notesSlide+xml"/>
  <Override PartName="/ppt/notesSlides/notesSlide738.xml" ContentType="application/vnd.openxmlformats-officedocument.presentationml.notesSlide+xml"/>
  <Override PartName="/ppt/notesSlides/notesSlide739.xml" ContentType="application/vnd.openxmlformats-officedocument.presentationml.notesSlide+xml"/>
  <Override PartName="/ppt/notesSlides/notesSlide740.xml" ContentType="application/vnd.openxmlformats-officedocument.presentationml.notesSlide+xml"/>
  <Override PartName="/ppt/notesSlides/notesSlide741.xml" ContentType="application/vnd.openxmlformats-officedocument.presentationml.notesSlide+xml"/>
  <Override PartName="/ppt/notesSlides/notesSlide742.xml" ContentType="application/vnd.openxmlformats-officedocument.presentationml.notesSlide+xml"/>
  <Override PartName="/ppt/notesSlides/notesSlide743.xml" ContentType="application/vnd.openxmlformats-officedocument.presentationml.notesSlide+xml"/>
  <Override PartName="/ppt/notesSlides/notesSlide744.xml" ContentType="application/vnd.openxmlformats-officedocument.presentationml.notesSlide+xml"/>
  <Override PartName="/ppt/notesSlides/notesSlide745.xml" ContentType="application/vnd.openxmlformats-officedocument.presentationml.notesSlide+xml"/>
  <Override PartName="/ppt/notesSlides/notesSlide746.xml" ContentType="application/vnd.openxmlformats-officedocument.presentationml.notesSlide+xml"/>
  <Override PartName="/ppt/notesSlides/notesSlide747.xml" ContentType="application/vnd.openxmlformats-officedocument.presentationml.notesSlide+xml"/>
  <Override PartName="/ppt/notesSlides/notesSlide748.xml" ContentType="application/vnd.openxmlformats-officedocument.presentationml.notesSlide+xml"/>
  <Override PartName="/ppt/notesSlides/notesSlide749.xml" ContentType="application/vnd.openxmlformats-officedocument.presentationml.notesSlide+xml"/>
  <Override PartName="/ppt/notesSlides/notesSlide750.xml" ContentType="application/vnd.openxmlformats-officedocument.presentationml.notesSlide+xml"/>
  <Override PartName="/ppt/notesSlides/notesSlide751.xml" ContentType="application/vnd.openxmlformats-officedocument.presentationml.notesSlide+xml"/>
  <Override PartName="/ppt/notesSlides/notesSlide752.xml" ContentType="application/vnd.openxmlformats-officedocument.presentationml.notesSlide+xml"/>
  <Override PartName="/ppt/notesSlides/notesSlide753.xml" ContentType="application/vnd.openxmlformats-officedocument.presentationml.notesSlide+xml"/>
  <Override PartName="/ppt/notesSlides/notesSlide754.xml" ContentType="application/vnd.openxmlformats-officedocument.presentationml.notesSlide+xml"/>
  <Override PartName="/ppt/notesSlides/notesSlide755.xml" ContentType="application/vnd.openxmlformats-officedocument.presentationml.notesSlide+xml"/>
  <Override PartName="/ppt/notesSlides/notesSlide756.xml" ContentType="application/vnd.openxmlformats-officedocument.presentationml.notesSlide+xml"/>
  <Override PartName="/ppt/notesSlides/notesSlide757.xml" ContentType="application/vnd.openxmlformats-officedocument.presentationml.notesSlide+xml"/>
  <Override PartName="/ppt/notesSlides/notesSlide758.xml" ContentType="application/vnd.openxmlformats-officedocument.presentationml.notesSlide+xml"/>
  <Override PartName="/ppt/notesSlides/notesSlide759.xml" ContentType="application/vnd.openxmlformats-officedocument.presentationml.notesSlide+xml"/>
  <Override PartName="/ppt/notesSlides/notesSlide760.xml" ContentType="application/vnd.openxmlformats-officedocument.presentationml.notesSlide+xml"/>
  <Override PartName="/ppt/notesSlides/notesSlide761.xml" ContentType="application/vnd.openxmlformats-officedocument.presentationml.notesSlide+xml"/>
  <Override PartName="/ppt/notesSlides/notesSlide762.xml" ContentType="application/vnd.openxmlformats-officedocument.presentationml.notesSlide+xml"/>
  <Override PartName="/ppt/notesSlides/notesSlide763.xml" ContentType="application/vnd.openxmlformats-officedocument.presentationml.notesSlide+xml"/>
  <Override PartName="/ppt/notesSlides/notesSlide764.xml" ContentType="application/vnd.openxmlformats-officedocument.presentationml.notesSlide+xml"/>
  <Override PartName="/ppt/notesSlides/notesSlide765.xml" ContentType="application/vnd.openxmlformats-officedocument.presentationml.notesSlide+xml"/>
  <Override PartName="/ppt/notesSlides/notesSlide766.xml" ContentType="application/vnd.openxmlformats-officedocument.presentationml.notesSlide+xml"/>
  <Override PartName="/ppt/notesSlides/notesSlide767.xml" ContentType="application/vnd.openxmlformats-officedocument.presentationml.notesSlide+xml"/>
  <Override PartName="/ppt/notesSlides/notesSlide768.xml" ContentType="application/vnd.openxmlformats-officedocument.presentationml.notesSlide+xml"/>
  <Override PartName="/ppt/notesSlides/notesSlide769.xml" ContentType="application/vnd.openxmlformats-officedocument.presentationml.notesSlide+xml"/>
  <Override PartName="/ppt/notesSlides/notesSlide770.xml" ContentType="application/vnd.openxmlformats-officedocument.presentationml.notesSlide+xml"/>
  <Override PartName="/ppt/notesSlides/notesSlide771.xml" ContentType="application/vnd.openxmlformats-officedocument.presentationml.notesSlide+xml"/>
  <Override PartName="/ppt/notesSlides/notesSlide772.xml" ContentType="application/vnd.openxmlformats-officedocument.presentationml.notesSlide+xml"/>
  <Override PartName="/ppt/notesSlides/notesSlide773.xml" ContentType="application/vnd.openxmlformats-officedocument.presentationml.notesSlide+xml"/>
  <Override PartName="/ppt/notesSlides/notesSlide774.xml" ContentType="application/vnd.openxmlformats-officedocument.presentationml.notesSlide+xml"/>
  <Override PartName="/ppt/notesSlides/notesSlide775.xml" ContentType="application/vnd.openxmlformats-officedocument.presentationml.notesSlide+xml"/>
  <Override PartName="/ppt/notesSlides/notesSlide776.xml" ContentType="application/vnd.openxmlformats-officedocument.presentationml.notesSlide+xml"/>
  <Override PartName="/ppt/notesSlides/notesSlide777.xml" ContentType="application/vnd.openxmlformats-officedocument.presentationml.notesSlide+xml"/>
  <Override PartName="/ppt/notesSlides/notesSlide778.xml" ContentType="application/vnd.openxmlformats-officedocument.presentationml.notesSlide+xml"/>
  <Override PartName="/ppt/notesSlides/notesSlide779.xml" ContentType="application/vnd.openxmlformats-officedocument.presentationml.notesSlide+xml"/>
  <Override PartName="/ppt/notesSlides/notesSlide780.xml" ContentType="application/vnd.openxmlformats-officedocument.presentationml.notesSlide+xml"/>
  <Override PartName="/ppt/notesSlides/notesSlide781.xml" ContentType="application/vnd.openxmlformats-officedocument.presentationml.notesSlide+xml"/>
  <Override PartName="/ppt/notesSlides/notesSlide782.xml" ContentType="application/vnd.openxmlformats-officedocument.presentationml.notesSlide+xml"/>
  <Override PartName="/ppt/notesSlides/notesSlide783.xml" ContentType="application/vnd.openxmlformats-officedocument.presentationml.notesSlide+xml"/>
  <Override PartName="/ppt/notesSlides/notesSlide784.xml" ContentType="application/vnd.openxmlformats-officedocument.presentationml.notesSlide+xml"/>
  <Override PartName="/ppt/notesSlides/notesSlide785.xml" ContentType="application/vnd.openxmlformats-officedocument.presentationml.notesSlide+xml"/>
  <Override PartName="/ppt/notesSlides/notesSlide786.xml" ContentType="application/vnd.openxmlformats-officedocument.presentationml.notesSlide+xml"/>
  <Override PartName="/ppt/notesSlides/notesSlide787.xml" ContentType="application/vnd.openxmlformats-officedocument.presentationml.notesSlide+xml"/>
  <Override PartName="/ppt/notesSlides/notesSlide788.xml" ContentType="application/vnd.openxmlformats-officedocument.presentationml.notesSlide+xml"/>
  <Override PartName="/ppt/notesSlides/notesSlide789.xml" ContentType="application/vnd.openxmlformats-officedocument.presentationml.notesSlide+xml"/>
  <Override PartName="/ppt/notesSlides/notesSlide790.xml" ContentType="application/vnd.openxmlformats-officedocument.presentationml.notesSlide+xml"/>
  <Override PartName="/ppt/notesSlides/notesSlide791.xml" ContentType="application/vnd.openxmlformats-officedocument.presentationml.notesSlide+xml"/>
  <Override PartName="/ppt/notesSlides/notesSlide792.xml" ContentType="application/vnd.openxmlformats-officedocument.presentationml.notesSlide+xml"/>
  <Override PartName="/ppt/notesSlides/notesSlide793.xml" ContentType="application/vnd.openxmlformats-officedocument.presentationml.notesSlide+xml"/>
  <Override PartName="/ppt/notesSlides/notesSlide794.xml" ContentType="application/vnd.openxmlformats-officedocument.presentationml.notesSlide+xml"/>
  <Override PartName="/ppt/notesSlides/notesSlide795.xml" ContentType="application/vnd.openxmlformats-officedocument.presentationml.notesSlide+xml"/>
  <Override PartName="/ppt/notesSlides/notesSlide796.xml" ContentType="application/vnd.openxmlformats-officedocument.presentationml.notesSlide+xml"/>
  <Override PartName="/ppt/notesSlides/notesSlide797.xml" ContentType="application/vnd.openxmlformats-officedocument.presentationml.notesSlide+xml"/>
  <Override PartName="/ppt/notesSlides/notesSlide798.xml" ContentType="application/vnd.openxmlformats-officedocument.presentationml.notesSlide+xml"/>
  <Override PartName="/ppt/notesSlides/notesSlide799.xml" ContentType="application/vnd.openxmlformats-officedocument.presentationml.notesSlide+xml"/>
  <Override PartName="/ppt/notesSlides/notesSlide800.xml" ContentType="application/vnd.openxmlformats-officedocument.presentationml.notesSlide+xml"/>
  <Override PartName="/ppt/notesSlides/notesSlide801.xml" ContentType="application/vnd.openxmlformats-officedocument.presentationml.notesSlide+xml"/>
  <Override PartName="/ppt/notesSlides/notesSlide802.xml" ContentType="application/vnd.openxmlformats-officedocument.presentationml.notesSlide+xml"/>
  <Override PartName="/ppt/notesSlides/notesSlide803.xml" ContentType="application/vnd.openxmlformats-officedocument.presentationml.notesSlide+xml"/>
  <Override PartName="/ppt/notesSlides/notesSlide804.xml" ContentType="application/vnd.openxmlformats-officedocument.presentationml.notesSlide+xml"/>
  <Override PartName="/ppt/notesSlides/notesSlide805.xml" ContentType="application/vnd.openxmlformats-officedocument.presentationml.notesSlide+xml"/>
  <Override PartName="/ppt/notesSlides/notesSlide806.xml" ContentType="application/vnd.openxmlformats-officedocument.presentationml.notesSlide+xml"/>
  <Override PartName="/ppt/notesSlides/notesSlide807.xml" ContentType="application/vnd.openxmlformats-officedocument.presentationml.notesSlide+xml"/>
  <Override PartName="/ppt/notesSlides/notesSlide808.xml" ContentType="application/vnd.openxmlformats-officedocument.presentationml.notesSlide+xml"/>
  <Override PartName="/ppt/notesSlides/notesSlide809.xml" ContentType="application/vnd.openxmlformats-officedocument.presentationml.notesSlide+xml"/>
  <Override PartName="/ppt/notesSlides/notesSlide810.xml" ContentType="application/vnd.openxmlformats-officedocument.presentationml.notesSlide+xml"/>
  <Override PartName="/ppt/notesSlides/notesSlide811.xml" ContentType="application/vnd.openxmlformats-officedocument.presentationml.notesSlide+xml"/>
  <Override PartName="/ppt/notesSlides/notesSlide812.xml" ContentType="application/vnd.openxmlformats-officedocument.presentationml.notesSlide+xml"/>
  <Override PartName="/ppt/notesSlides/notesSlide813.xml" ContentType="application/vnd.openxmlformats-officedocument.presentationml.notesSlide+xml"/>
  <Override PartName="/ppt/notesSlides/notesSlide814.xml" ContentType="application/vnd.openxmlformats-officedocument.presentationml.notesSlide+xml"/>
  <Override PartName="/ppt/notesSlides/notesSlide815.xml" ContentType="application/vnd.openxmlformats-officedocument.presentationml.notesSlide+xml"/>
  <Override PartName="/ppt/notesSlides/notesSlide816.xml" ContentType="application/vnd.openxmlformats-officedocument.presentationml.notesSlide+xml"/>
  <Override PartName="/ppt/notesSlides/notesSlide817.xml" ContentType="application/vnd.openxmlformats-officedocument.presentationml.notesSlide+xml"/>
  <Override PartName="/ppt/notesSlides/notesSlide818.xml" ContentType="application/vnd.openxmlformats-officedocument.presentationml.notesSlide+xml"/>
  <Override PartName="/ppt/notesSlides/notesSlide819.xml" ContentType="application/vnd.openxmlformats-officedocument.presentationml.notesSlide+xml"/>
  <Override PartName="/ppt/notesSlides/notesSlide820.xml" ContentType="application/vnd.openxmlformats-officedocument.presentationml.notesSlide+xml"/>
  <Override PartName="/ppt/notesSlides/notesSlide821.xml" ContentType="application/vnd.openxmlformats-officedocument.presentationml.notesSlide+xml"/>
  <Override PartName="/ppt/notesSlides/notesSlide822.xml" ContentType="application/vnd.openxmlformats-officedocument.presentationml.notesSlide+xml"/>
  <Override PartName="/ppt/notesSlides/notesSlide823.xml" ContentType="application/vnd.openxmlformats-officedocument.presentationml.notesSlide+xml"/>
  <Override PartName="/ppt/notesSlides/notesSlide824.xml" ContentType="application/vnd.openxmlformats-officedocument.presentationml.notesSlide+xml"/>
  <Override PartName="/ppt/notesSlides/notesSlide825.xml" ContentType="application/vnd.openxmlformats-officedocument.presentationml.notesSlide+xml"/>
  <Override PartName="/ppt/notesSlides/notesSlide826.xml" ContentType="application/vnd.openxmlformats-officedocument.presentationml.notesSlide+xml"/>
  <Override PartName="/ppt/notesSlides/notesSlide827.xml" ContentType="application/vnd.openxmlformats-officedocument.presentationml.notesSlide+xml"/>
  <Override PartName="/ppt/notesSlides/notesSlide828.xml" ContentType="application/vnd.openxmlformats-officedocument.presentationml.notesSlide+xml"/>
  <Override PartName="/ppt/notesSlides/notesSlide829.xml" ContentType="application/vnd.openxmlformats-officedocument.presentationml.notesSlide+xml"/>
  <Override PartName="/ppt/notesSlides/notesSlide830.xml" ContentType="application/vnd.openxmlformats-officedocument.presentationml.notesSlide+xml"/>
  <Override PartName="/ppt/notesSlides/notesSlide831.xml" ContentType="application/vnd.openxmlformats-officedocument.presentationml.notesSlide+xml"/>
  <Override PartName="/ppt/notesSlides/notesSlide832.xml" ContentType="application/vnd.openxmlformats-officedocument.presentationml.notesSlide+xml"/>
  <Override PartName="/ppt/notesSlides/notesSlide833.xml" ContentType="application/vnd.openxmlformats-officedocument.presentationml.notesSlide+xml"/>
  <Override PartName="/ppt/notesSlides/notesSlide834.xml" ContentType="application/vnd.openxmlformats-officedocument.presentationml.notesSlide+xml"/>
  <Override PartName="/ppt/notesSlides/notesSlide835.xml" ContentType="application/vnd.openxmlformats-officedocument.presentationml.notesSlide+xml"/>
  <Override PartName="/ppt/notesSlides/notesSlide836.xml" ContentType="application/vnd.openxmlformats-officedocument.presentationml.notesSlide+xml"/>
  <Override PartName="/ppt/notesSlides/notesSlide837.xml" ContentType="application/vnd.openxmlformats-officedocument.presentationml.notesSlide+xml"/>
  <Override PartName="/ppt/notesSlides/notesSlide838.xml" ContentType="application/vnd.openxmlformats-officedocument.presentationml.notesSlide+xml"/>
  <Override PartName="/ppt/notesSlides/notesSlide839.xml" ContentType="application/vnd.openxmlformats-officedocument.presentationml.notesSlide+xml"/>
  <Override PartName="/ppt/notesSlides/notesSlide840.xml" ContentType="application/vnd.openxmlformats-officedocument.presentationml.notesSlide+xml"/>
  <Override PartName="/ppt/notesSlides/notesSlide841.xml" ContentType="application/vnd.openxmlformats-officedocument.presentationml.notesSlide+xml"/>
  <Override PartName="/ppt/notesSlides/notesSlide842.xml" ContentType="application/vnd.openxmlformats-officedocument.presentationml.notesSlide+xml"/>
  <Override PartName="/ppt/notesSlides/notesSlide843.xml" ContentType="application/vnd.openxmlformats-officedocument.presentationml.notesSlide+xml"/>
  <Override PartName="/ppt/notesSlides/notesSlide844.xml" ContentType="application/vnd.openxmlformats-officedocument.presentationml.notesSlide+xml"/>
  <Override PartName="/ppt/notesSlides/notesSlide845.xml" ContentType="application/vnd.openxmlformats-officedocument.presentationml.notesSlide+xml"/>
  <Override PartName="/ppt/notesSlides/notesSlide846.xml" ContentType="application/vnd.openxmlformats-officedocument.presentationml.notesSlide+xml"/>
  <Override PartName="/ppt/notesSlides/notesSlide847.xml" ContentType="application/vnd.openxmlformats-officedocument.presentationml.notesSlide+xml"/>
  <Override PartName="/ppt/notesSlides/notesSlide848.xml" ContentType="application/vnd.openxmlformats-officedocument.presentationml.notesSlide+xml"/>
  <Override PartName="/ppt/notesSlides/notesSlide849.xml" ContentType="application/vnd.openxmlformats-officedocument.presentationml.notesSlide+xml"/>
  <Override PartName="/ppt/notesSlides/notesSlide850.xml" ContentType="application/vnd.openxmlformats-officedocument.presentationml.notesSlide+xml"/>
  <Override PartName="/ppt/notesSlides/notesSlide851.xml" ContentType="application/vnd.openxmlformats-officedocument.presentationml.notesSlide+xml"/>
  <Override PartName="/ppt/notesSlides/notesSlide852.xml" ContentType="application/vnd.openxmlformats-officedocument.presentationml.notesSlide+xml"/>
  <Override PartName="/ppt/notesSlides/notesSlide853.xml" ContentType="application/vnd.openxmlformats-officedocument.presentationml.notesSlide+xml"/>
  <Override PartName="/ppt/notesSlides/notesSlide854.xml" ContentType="application/vnd.openxmlformats-officedocument.presentationml.notesSlide+xml"/>
  <Override PartName="/ppt/notesSlides/notesSlide855.xml" ContentType="application/vnd.openxmlformats-officedocument.presentationml.notesSlide+xml"/>
  <Override PartName="/ppt/notesSlides/notesSlide856.xml" ContentType="application/vnd.openxmlformats-officedocument.presentationml.notesSlide+xml"/>
  <Override PartName="/ppt/notesSlides/notesSlide857.xml" ContentType="application/vnd.openxmlformats-officedocument.presentationml.notesSlide+xml"/>
  <Override PartName="/ppt/notesSlides/notesSlide858.xml" ContentType="application/vnd.openxmlformats-officedocument.presentationml.notesSlide+xml"/>
  <Override PartName="/ppt/notesSlides/notesSlide859.xml" ContentType="application/vnd.openxmlformats-officedocument.presentationml.notesSlide+xml"/>
  <Override PartName="/ppt/notesSlides/notesSlide860.xml" ContentType="application/vnd.openxmlformats-officedocument.presentationml.notesSlide+xml"/>
  <Override PartName="/ppt/notesSlides/notesSlide861.xml" ContentType="application/vnd.openxmlformats-officedocument.presentationml.notesSlide+xml"/>
  <Override PartName="/ppt/notesSlides/notesSlide862.xml" ContentType="application/vnd.openxmlformats-officedocument.presentationml.notesSlide+xml"/>
  <Override PartName="/ppt/notesSlides/notesSlide863.xml" ContentType="application/vnd.openxmlformats-officedocument.presentationml.notesSlide+xml"/>
  <Override PartName="/ppt/notesSlides/notesSlide864.xml" ContentType="application/vnd.openxmlformats-officedocument.presentationml.notesSlide+xml"/>
  <Override PartName="/ppt/notesSlides/notesSlide865.xml" ContentType="application/vnd.openxmlformats-officedocument.presentationml.notesSlide+xml"/>
  <Override PartName="/ppt/notesSlides/notesSlide866.xml" ContentType="application/vnd.openxmlformats-officedocument.presentationml.notesSlide+xml"/>
  <Override PartName="/ppt/notesSlides/notesSlide867.xml" ContentType="application/vnd.openxmlformats-officedocument.presentationml.notesSlide+xml"/>
  <Override PartName="/ppt/notesSlides/notesSlide868.xml" ContentType="application/vnd.openxmlformats-officedocument.presentationml.notesSlide+xml"/>
  <Override PartName="/ppt/notesSlides/notesSlide869.xml" ContentType="application/vnd.openxmlformats-officedocument.presentationml.notesSlide+xml"/>
  <Override PartName="/ppt/notesSlides/notesSlide870.xml" ContentType="application/vnd.openxmlformats-officedocument.presentationml.notesSlide+xml"/>
  <Override PartName="/ppt/notesSlides/notesSlide871.xml" ContentType="application/vnd.openxmlformats-officedocument.presentationml.notesSlide+xml"/>
  <Override PartName="/ppt/notesSlides/notesSlide872.xml" ContentType="application/vnd.openxmlformats-officedocument.presentationml.notesSlide+xml"/>
  <Override PartName="/ppt/notesSlides/notesSlide873.xml" ContentType="application/vnd.openxmlformats-officedocument.presentationml.notesSlide+xml"/>
  <Override PartName="/ppt/notesSlides/notesSlide874.xml" ContentType="application/vnd.openxmlformats-officedocument.presentationml.notesSlide+xml"/>
  <Override PartName="/ppt/notesSlides/notesSlide875.xml" ContentType="application/vnd.openxmlformats-officedocument.presentationml.notesSlide+xml"/>
  <Override PartName="/ppt/notesSlides/notesSlide876.xml" ContentType="application/vnd.openxmlformats-officedocument.presentationml.notesSlide+xml"/>
  <Override PartName="/ppt/notesSlides/notesSlide877.xml" ContentType="application/vnd.openxmlformats-officedocument.presentationml.notesSlide+xml"/>
  <Override PartName="/ppt/notesSlides/notesSlide878.xml" ContentType="application/vnd.openxmlformats-officedocument.presentationml.notesSlide+xml"/>
  <Override PartName="/ppt/notesSlides/notesSlide879.xml" ContentType="application/vnd.openxmlformats-officedocument.presentationml.notesSlide+xml"/>
  <Override PartName="/ppt/notesSlides/notesSlide880.xml" ContentType="application/vnd.openxmlformats-officedocument.presentationml.notesSlide+xml"/>
  <Override PartName="/ppt/notesSlides/notesSlide881.xml" ContentType="application/vnd.openxmlformats-officedocument.presentationml.notesSlide+xml"/>
  <Override PartName="/ppt/notesSlides/notesSlide882.xml" ContentType="application/vnd.openxmlformats-officedocument.presentationml.notesSlide+xml"/>
  <Override PartName="/ppt/notesSlides/notesSlide883.xml" ContentType="application/vnd.openxmlformats-officedocument.presentationml.notesSlide+xml"/>
  <Override PartName="/ppt/notesSlides/notesSlide884.xml" ContentType="application/vnd.openxmlformats-officedocument.presentationml.notesSlide+xml"/>
  <Override PartName="/ppt/notesSlides/notesSlide885.xml" ContentType="application/vnd.openxmlformats-officedocument.presentationml.notesSlide+xml"/>
  <Override PartName="/ppt/notesSlides/notesSlide886.xml" ContentType="application/vnd.openxmlformats-officedocument.presentationml.notesSlide+xml"/>
  <Override PartName="/ppt/notesSlides/notesSlide887.xml" ContentType="application/vnd.openxmlformats-officedocument.presentationml.notesSlide+xml"/>
  <Override PartName="/ppt/notesSlides/notesSlide888.xml" ContentType="application/vnd.openxmlformats-officedocument.presentationml.notesSlide+xml"/>
  <Override PartName="/ppt/notesSlides/notesSlide889.xml" ContentType="application/vnd.openxmlformats-officedocument.presentationml.notesSlide+xml"/>
  <Override PartName="/ppt/notesSlides/notesSlide890.xml" ContentType="application/vnd.openxmlformats-officedocument.presentationml.notesSlide+xml"/>
  <Override PartName="/ppt/notesSlides/notesSlide891.xml" ContentType="application/vnd.openxmlformats-officedocument.presentationml.notesSlide+xml"/>
  <Override PartName="/ppt/notesSlides/notesSlide892.xml" ContentType="application/vnd.openxmlformats-officedocument.presentationml.notesSlide+xml"/>
  <Override PartName="/ppt/notesSlides/notesSlide893.xml" ContentType="application/vnd.openxmlformats-officedocument.presentationml.notesSlide+xml"/>
  <Override PartName="/ppt/notesSlides/notesSlide894.xml" ContentType="application/vnd.openxmlformats-officedocument.presentationml.notesSlide+xml"/>
  <Override PartName="/ppt/notesSlides/notesSlide895.xml" ContentType="application/vnd.openxmlformats-officedocument.presentationml.notesSlide+xml"/>
  <Override PartName="/ppt/notesSlides/notesSlide896.xml" ContentType="application/vnd.openxmlformats-officedocument.presentationml.notesSlide+xml"/>
  <Override PartName="/ppt/notesSlides/notesSlide897.xml" ContentType="application/vnd.openxmlformats-officedocument.presentationml.notesSlide+xml"/>
  <Override PartName="/ppt/notesSlides/notesSlide898.xml" ContentType="application/vnd.openxmlformats-officedocument.presentationml.notesSlide+xml"/>
  <Override PartName="/ppt/notesSlides/notesSlide899.xml" ContentType="application/vnd.openxmlformats-officedocument.presentationml.notesSlide+xml"/>
  <Override PartName="/ppt/notesSlides/notesSlide900.xml" ContentType="application/vnd.openxmlformats-officedocument.presentationml.notesSlide+xml"/>
  <Override PartName="/ppt/notesSlides/notesSlide901.xml" ContentType="application/vnd.openxmlformats-officedocument.presentationml.notesSlide+xml"/>
  <Override PartName="/ppt/notesSlides/notesSlide902.xml" ContentType="application/vnd.openxmlformats-officedocument.presentationml.notesSlide+xml"/>
  <Override PartName="/ppt/notesSlides/notesSlide903.xml" ContentType="application/vnd.openxmlformats-officedocument.presentationml.notesSlide+xml"/>
  <Override PartName="/ppt/notesSlides/notesSlide904.xml" ContentType="application/vnd.openxmlformats-officedocument.presentationml.notesSlide+xml"/>
  <Override PartName="/ppt/notesSlides/notesSlide905.xml" ContentType="application/vnd.openxmlformats-officedocument.presentationml.notesSlide+xml"/>
  <Override PartName="/ppt/notesSlides/notesSlide906.xml" ContentType="application/vnd.openxmlformats-officedocument.presentationml.notesSlide+xml"/>
  <Override PartName="/ppt/notesSlides/notesSlide907.xml" ContentType="application/vnd.openxmlformats-officedocument.presentationml.notesSlide+xml"/>
  <Override PartName="/ppt/notesSlides/notesSlide908.xml" ContentType="application/vnd.openxmlformats-officedocument.presentationml.notesSlide+xml"/>
  <Override PartName="/ppt/notesSlides/notesSlide909.xml" ContentType="application/vnd.openxmlformats-officedocument.presentationml.notesSlide+xml"/>
  <Override PartName="/ppt/notesSlides/notesSlide910.xml" ContentType="application/vnd.openxmlformats-officedocument.presentationml.notesSlide+xml"/>
  <Override PartName="/ppt/notesSlides/notesSlide911.xml" ContentType="application/vnd.openxmlformats-officedocument.presentationml.notesSlide+xml"/>
  <Override PartName="/ppt/notesSlides/notesSlide912.xml" ContentType="application/vnd.openxmlformats-officedocument.presentationml.notesSlide+xml"/>
  <Override PartName="/ppt/notesSlides/notesSlide913.xml" ContentType="application/vnd.openxmlformats-officedocument.presentationml.notesSlide+xml"/>
  <Override PartName="/ppt/notesSlides/notesSlide914.xml" ContentType="application/vnd.openxmlformats-officedocument.presentationml.notesSlide+xml"/>
  <Override PartName="/ppt/notesSlides/notesSlide915.xml" ContentType="application/vnd.openxmlformats-officedocument.presentationml.notesSlide+xml"/>
  <Override PartName="/ppt/notesSlides/notesSlide916.xml" ContentType="application/vnd.openxmlformats-officedocument.presentationml.notesSlide+xml"/>
  <Override PartName="/ppt/notesSlides/notesSlide917.xml" ContentType="application/vnd.openxmlformats-officedocument.presentationml.notesSlide+xml"/>
  <Override PartName="/ppt/notesSlides/notesSlide918.xml" ContentType="application/vnd.openxmlformats-officedocument.presentationml.notesSlide+xml"/>
  <Override PartName="/ppt/notesSlides/notesSlide919.xml" ContentType="application/vnd.openxmlformats-officedocument.presentationml.notesSlide+xml"/>
  <Override PartName="/ppt/notesSlides/notesSlide920.xml" ContentType="application/vnd.openxmlformats-officedocument.presentationml.notesSlide+xml"/>
  <Override PartName="/ppt/notesSlides/notesSlide921.xml" ContentType="application/vnd.openxmlformats-officedocument.presentationml.notesSlide+xml"/>
  <Override PartName="/ppt/notesSlides/notesSlide922.xml" ContentType="application/vnd.openxmlformats-officedocument.presentationml.notesSlide+xml"/>
  <Override PartName="/ppt/notesSlides/notesSlide923.xml" ContentType="application/vnd.openxmlformats-officedocument.presentationml.notesSlide+xml"/>
  <Override PartName="/ppt/notesSlides/notesSlide924.xml" ContentType="application/vnd.openxmlformats-officedocument.presentationml.notesSlide+xml"/>
  <Override PartName="/ppt/notesSlides/notesSlide925.xml" ContentType="application/vnd.openxmlformats-officedocument.presentationml.notesSlide+xml"/>
  <Override PartName="/ppt/notesSlides/notesSlide926.xml" ContentType="application/vnd.openxmlformats-officedocument.presentationml.notesSlide+xml"/>
  <Override PartName="/ppt/notesSlides/notesSlide927.xml" ContentType="application/vnd.openxmlformats-officedocument.presentationml.notesSlide+xml"/>
  <Override PartName="/ppt/notesSlides/notesSlide928.xml" ContentType="application/vnd.openxmlformats-officedocument.presentationml.notesSlide+xml"/>
  <Override PartName="/ppt/notesSlides/notesSlide929.xml" ContentType="application/vnd.openxmlformats-officedocument.presentationml.notesSlide+xml"/>
  <Override PartName="/ppt/notesSlides/notesSlide930.xml" ContentType="application/vnd.openxmlformats-officedocument.presentationml.notesSlide+xml"/>
  <Override PartName="/ppt/notesSlides/notesSlide931.xml" ContentType="application/vnd.openxmlformats-officedocument.presentationml.notesSlide+xml"/>
  <Override PartName="/ppt/notesSlides/notesSlide932.xml" ContentType="application/vnd.openxmlformats-officedocument.presentationml.notesSlide+xml"/>
  <Override PartName="/ppt/notesSlides/notesSlide933.xml" ContentType="application/vnd.openxmlformats-officedocument.presentationml.notesSlide+xml"/>
  <Override PartName="/ppt/notesSlides/notesSlide934.xml" ContentType="application/vnd.openxmlformats-officedocument.presentationml.notesSlide+xml"/>
  <Override PartName="/ppt/notesSlides/notesSlide935.xml" ContentType="application/vnd.openxmlformats-officedocument.presentationml.notesSlide+xml"/>
  <Override PartName="/ppt/notesSlides/notesSlide936.xml" ContentType="application/vnd.openxmlformats-officedocument.presentationml.notesSlide+xml"/>
  <Override PartName="/ppt/notesSlides/notesSlide937.xml" ContentType="application/vnd.openxmlformats-officedocument.presentationml.notesSlide+xml"/>
  <Override PartName="/ppt/notesSlides/notesSlide938.xml" ContentType="application/vnd.openxmlformats-officedocument.presentationml.notesSlide+xml"/>
  <Override PartName="/ppt/notesSlides/notesSlide939.xml" ContentType="application/vnd.openxmlformats-officedocument.presentationml.notesSlide+xml"/>
  <Override PartName="/ppt/notesSlides/notesSlide940.xml" ContentType="application/vnd.openxmlformats-officedocument.presentationml.notesSlide+xml"/>
  <Override PartName="/ppt/notesSlides/notesSlide941.xml" ContentType="application/vnd.openxmlformats-officedocument.presentationml.notesSlide+xml"/>
  <Override PartName="/ppt/notesSlides/notesSlide942.xml" ContentType="application/vnd.openxmlformats-officedocument.presentationml.notesSlide+xml"/>
  <Override PartName="/ppt/notesSlides/notesSlide943.xml" ContentType="application/vnd.openxmlformats-officedocument.presentationml.notesSlide+xml"/>
  <Override PartName="/ppt/notesSlides/notesSlide944.xml" ContentType="application/vnd.openxmlformats-officedocument.presentationml.notesSlide+xml"/>
  <Override PartName="/ppt/notesSlides/notesSlide945.xml" ContentType="application/vnd.openxmlformats-officedocument.presentationml.notesSlide+xml"/>
  <Override PartName="/ppt/notesSlides/notesSlide946.xml" ContentType="application/vnd.openxmlformats-officedocument.presentationml.notesSlide+xml"/>
  <Override PartName="/ppt/notesSlides/notesSlide947.xml" ContentType="application/vnd.openxmlformats-officedocument.presentationml.notesSlide+xml"/>
  <Override PartName="/ppt/notesSlides/notesSlide948.xml" ContentType="application/vnd.openxmlformats-officedocument.presentationml.notesSlide+xml"/>
  <Override PartName="/ppt/notesSlides/notesSlide949.xml" ContentType="application/vnd.openxmlformats-officedocument.presentationml.notesSlide+xml"/>
  <Override PartName="/ppt/notesSlides/notesSlide950.xml" ContentType="application/vnd.openxmlformats-officedocument.presentationml.notesSlide+xml"/>
  <Override PartName="/ppt/notesSlides/notesSlide951.xml" ContentType="application/vnd.openxmlformats-officedocument.presentationml.notesSlide+xml"/>
  <Override PartName="/ppt/notesSlides/notesSlide952.xml" ContentType="application/vnd.openxmlformats-officedocument.presentationml.notesSlide+xml"/>
  <Override PartName="/ppt/notesSlides/notesSlide953.xml" ContentType="application/vnd.openxmlformats-officedocument.presentationml.notesSlide+xml"/>
  <Override PartName="/ppt/notesSlides/notesSlide954.xml" ContentType="application/vnd.openxmlformats-officedocument.presentationml.notesSlide+xml"/>
  <Override PartName="/ppt/notesSlides/notesSlide955.xml" ContentType="application/vnd.openxmlformats-officedocument.presentationml.notesSlide+xml"/>
  <Override PartName="/ppt/notesSlides/notesSlide956.xml" ContentType="application/vnd.openxmlformats-officedocument.presentationml.notesSlide+xml"/>
  <Override PartName="/ppt/notesSlides/notesSlide957.xml" ContentType="application/vnd.openxmlformats-officedocument.presentationml.notesSlide+xml"/>
  <Override PartName="/ppt/notesSlides/notesSlide958.xml" ContentType="application/vnd.openxmlformats-officedocument.presentationml.notesSlide+xml"/>
  <Override PartName="/ppt/notesSlides/notesSlide959.xml" ContentType="application/vnd.openxmlformats-officedocument.presentationml.notesSlide+xml"/>
  <Override PartName="/ppt/notesSlides/notesSlide960.xml" ContentType="application/vnd.openxmlformats-officedocument.presentationml.notesSlide+xml"/>
  <Override PartName="/ppt/notesSlides/notesSlide961.xml" ContentType="application/vnd.openxmlformats-officedocument.presentationml.notesSlide+xml"/>
  <Override PartName="/ppt/notesSlides/notesSlide962.xml" ContentType="application/vnd.openxmlformats-officedocument.presentationml.notesSlide+xml"/>
  <Override PartName="/ppt/notesSlides/notesSlide963.xml" ContentType="application/vnd.openxmlformats-officedocument.presentationml.notesSlide+xml"/>
  <Override PartName="/ppt/notesSlides/notesSlide964.xml" ContentType="application/vnd.openxmlformats-officedocument.presentationml.notesSlide+xml"/>
  <Override PartName="/ppt/notesSlides/notesSlide965.xml" ContentType="application/vnd.openxmlformats-officedocument.presentationml.notesSlide+xml"/>
  <Override PartName="/ppt/notesSlides/notesSlide966.xml" ContentType="application/vnd.openxmlformats-officedocument.presentationml.notesSlide+xml"/>
  <Override PartName="/ppt/notesSlides/notesSlide967.xml" ContentType="application/vnd.openxmlformats-officedocument.presentationml.notesSlide+xml"/>
  <Override PartName="/ppt/notesSlides/notesSlide968.xml" ContentType="application/vnd.openxmlformats-officedocument.presentationml.notesSlide+xml"/>
  <Override PartName="/ppt/notesSlides/notesSlide969.xml" ContentType="application/vnd.openxmlformats-officedocument.presentationml.notesSlide+xml"/>
  <Override PartName="/ppt/notesSlides/notesSlide970.xml" ContentType="application/vnd.openxmlformats-officedocument.presentationml.notesSlide+xml"/>
  <Override PartName="/ppt/notesSlides/notesSlide971.xml" ContentType="application/vnd.openxmlformats-officedocument.presentationml.notesSlide+xml"/>
  <Override PartName="/ppt/notesSlides/notesSlide972.xml" ContentType="application/vnd.openxmlformats-officedocument.presentationml.notesSlide+xml"/>
  <Override PartName="/ppt/notesSlides/notesSlide973.xml" ContentType="application/vnd.openxmlformats-officedocument.presentationml.notesSlide+xml"/>
  <Override PartName="/ppt/notesSlides/notesSlide974.xml" ContentType="application/vnd.openxmlformats-officedocument.presentationml.notesSlide+xml"/>
  <Override PartName="/ppt/notesSlides/notesSlide975.xml" ContentType="application/vnd.openxmlformats-officedocument.presentationml.notesSlide+xml"/>
  <Override PartName="/ppt/notesSlides/notesSlide976.xml" ContentType="application/vnd.openxmlformats-officedocument.presentationml.notesSlide+xml"/>
  <Override PartName="/ppt/notesSlides/notesSlide977.xml" ContentType="application/vnd.openxmlformats-officedocument.presentationml.notesSlide+xml"/>
  <Override PartName="/ppt/notesSlides/notesSlide978.xml" ContentType="application/vnd.openxmlformats-officedocument.presentationml.notesSlide+xml"/>
  <Override PartName="/ppt/notesSlides/notesSlide979.xml" ContentType="application/vnd.openxmlformats-officedocument.presentationml.notesSlide+xml"/>
  <Override PartName="/ppt/notesSlides/notesSlide980.xml" ContentType="application/vnd.openxmlformats-officedocument.presentationml.notesSlide+xml"/>
  <Override PartName="/ppt/notesSlides/notesSlide981.xml" ContentType="application/vnd.openxmlformats-officedocument.presentationml.notesSlide+xml"/>
  <Override PartName="/ppt/notesSlides/notesSlide982.xml" ContentType="application/vnd.openxmlformats-officedocument.presentationml.notesSlide+xml"/>
  <Override PartName="/ppt/notesSlides/notesSlide983.xml" ContentType="application/vnd.openxmlformats-officedocument.presentationml.notesSlide+xml"/>
  <Override PartName="/ppt/notesSlides/notesSlide984.xml" ContentType="application/vnd.openxmlformats-officedocument.presentationml.notesSlide+xml"/>
  <Override PartName="/ppt/notesSlides/notesSlide985.xml" ContentType="application/vnd.openxmlformats-officedocument.presentationml.notesSlide+xml"/>
  <Override PartName="/ppt/notesSlides/notesSlide986.xml" ContentType="application/vnd.openxmlformats-officedocument.presentationml.notesSlide+xml"/>
  <Override PartName="/ppt/notesSlides/notesSlide987.xml" ContentType="application/vnd.openxmlformats-officedocument.presentationml.notesSlide+xml"/>
  <Override PartName="/ppt/notesSlides/notesSlide988.xml" ContentType="application/vnd.openxmlformats-officedocument.presentationml.notesSlide+xml"/>
  <Override PartName="/ppt/notesSlides/notesSlide989.xml" ContentType="application/vnd.openxmlformats-officedocument.presentationml.notesSlide+xml"/>
  <Override PartName="/ppt/notesSlides/notesSlide990.xml" ContentType="application/vnd.openxmlformats-officedocument.presentationml.notesSlide+xml"/>
  <Override PartName="/ppt/notesSlides/notesSlide991.xml" ContentType="application/vnd.openxmlformats-officedocument.presentationml.notesSlide+xml"/>
  <Override PartName="/ppt/notesSlides/notesSlide992.xml" ContentType="application/vnd.openxmlformats-officedocument.presentationml.notesSlide+xml"/>
  <Override PartName="/ppt/notesSlides/notesSlide993.xml" ContentType="application/vnd.openxmlformats-officedocument.presentationml.notesSlide+xml"/>
  <Override PartName="/ppt/notesSlides/notesSlide994.xml" ContentType="application/vnd.openxmlformats-officedocument.presentationml.notesSlide+xml"/>
  <Override PartName="/ppt/notesSlides/notesSlide995.xml" ContentType="application/vnd.openxmlformats-officedocument.presentationml.notesSlide+xml"/>
  <Override PartName="/ppt/notesSlides/notesSlide996.xml" ContentType="application/vnd.openxmlformats-officedocument.presentationml.notesSlide+xml"/>
  <Override PartName="/ppt/notesSlides/notesSlide997.xml" ContentType="application/vnd.openxmlformats-officedocument.presentationml.notesSlide+xml"/>
  <Override PartName="/ppt/notesSlides/notesSlide998.xml" ContentType="application/vnd.openxmlformats-officedocument.presentationml.notesSlide+xml"/>
  <Override PartName="/ppt/notesSlides/notesSlide999.xml" ContentType="application/vnd.openxmlformats-officedocument.presentationml.notesSlide+xml"/>
  <Override PartName="/ppt/notesSlides/notesSlide1000.xml" ContentType="application/vnd.openxmlformats-officedocument.presentationml.notesSlide+xml"/>
  <Override PartName="/ppt/notesSlides/notesSlide1001.xml" ContentType="application/vnd.openxmlformats-officedocument.presentationml.notesSlide+xml"/>
  <Override PartName="/ppt/notesSlides/notesSlide1002.xml" ContentType="application/vnd.openxmlformats-officedocument.presentationml.notesSlide+xml"/>
  <Override PartName="/ppt/notesSlides/notesSlide1003.xml" ContentType="application/vnd.openxmlformats-officedocument.presentationml.notesSlide+xml"/>
  <Override PartName="/ppt/notesSlides/notesSlide1004.xml" ContentType="application/vnd.openxmlformats-officedocument.presentationml.notesSlide+xml"/>
  <Override PartName="/ppt/notesSlides/notesSlide1005.xml" ContentType="application/vnd.openxmlformats-officedocument.presentationml.notesSlide+xml"/>
  <Override PartName="/ppt/notesSlides/notesSlide1006.xml" ContentType="application/vnd.openxmlformats-officedocument.presentationml.notesSlide+xml"/>
  <Override PartName="/ppt/notesSlides/notesSlide1007.xml" ContentType="application/vnd.openxmlformats-officedocument.presentationml.notesSlide+xml"/>
  <Override PartName="/ppt/notesSlides/notesSlide1008.xml" ContentType="application/vnd.openxmlformats-officedocument.presentationml.notesSlide+xml"/>
  <Override PartName="/ppt/notesSlides/notesSlide1009.xml" ContentType="application/vnd.openxmlformats-officedocument.presentationml.notesSlide+xml"/>
  <Override PartName="/ppt/notesSlides/notesSlide1010.xml" ContentType="application/vnd.openxmlformats-officedocument.presentationml.notesSlide+xml"/>
  <Override PartName="/ppt/notesSlides/notesSlide1011.xml" ContentType="application/vnd.openxmlformats-officedocument.presentationml.notesSlide+xml"/>
  <Override PartName="/ppt/notesSlides/notesSlide1012.xml" ContentType="application/vnd.openxmlformats-officedocument.presentationml.notesSlide+xml"/>
  <Override PartName="/ppt/notesSlides/notesSlide1013.xml" ContentType="application/vnd.openxmlformats-officedocument.presentationml.notesSlide+xml"/>
  <Override PartName="/ppt/notesSlides/notesSlide1014.xml" ContentType="application/vnd.openxmlformats-officedocument.presentationml.notesSlide+xml"/>
  <Override PartName="/ppt/notesSlides/notesSlide1015.xml" ContentType="application/vnd.openxmlformats-officedocument.presentationml.notesSlide+xml"/>
  <Override PartName="/ppt/notesSlides/notesSlide1016.xml" ContentType="application/vnd.openxmlformats-officedocument.presentationml.notesSlide+xml"/>
  <Override PartName="/ppt/notesSlides/notesSlide1017.xml" ContentType="application/vnd.openxmlformats-officedocument.presentationml.notesSlide+xml"/>
  <Override PartName="/ppt/notesSlides/notesSlide1018.xml" ContentType="application/vnd.openxmlformats-officedocument.presentationml.notesSlide+xml"/>
  <Override PartName="/ppt/notesSlides/notesSlide1019.xml" ContentType="application/vnd.openxmlformats-officedocument.presentationml.notesSlide+xml"/>
  <Override PartName="/ppt/notesSlides/notesSlide1020.xml" ContentType="application/vnd.openxmlformats-officedocument.presentationml.notesSlide+xml"/>
  <Override PartName="/ppt/notesSlides/notesSlide1021.xml" ContentType="application/vnd.openxmlformats-officedocument.presentationml.notesSlide+xml"/>
  <Override PartName="/ppt/notesSlides/notesSlide1022.xml" ContentType="application/vnd.openxmlformats-officedocument.presentationml.notesSlide+xml"/>
  <Override PartName="/ppt/notesSlides/notesSlide1023.xml" ContentType="application/vnd.openxmlformats-officedocument.presentationml.notesSlide+xml"/>
  <Override PartName="/ppt/notesSlides/notesSlide1024.xml" ContentType="application/vnd.openxmlformats-officedocument.presentationml.notesSlide+xml"/>
  <Override PartName="/ppt/notesSlides/notesSlide1025.xml" ContentType="application/vnd.openxmlformats-officedocument.presentationml.notesSlide+xml"/>
  <Override PartName="/ppt/notesSlides/notesSlide1026.xml" ContentType="application/vnd.openxmlformats-officedocument.presentationml.notesSlide+xml"/>
  <Override PartName="/ppt/notesSlides/notesSlide1027.xml" ContentType="application/vnd.openxmlformats-officedocument.presentationml.notesSlide+xml"/>
  <Override PartName="/ppt/notesSlides/notesSlide1028.xml" ContentType="application/vnd.openxmlformats-officedocument.presentationml.notesSlide+xml"/>
  <Override PartName="/ppt/notesSlides/notesSlide1029.xml" ContentType="application/vnd.openxmlformats-officedocument.presentationml.notesSlide+xml"/>
  <Override PartName="/ppt/notesSlides/notesSlide1030.xml" ContentType="application/vnd.openxmlformats-officedocument.presentationml.notesSlide+xml"/>
  <Override PartName="/ppt/notesSlides/notesSlide1031.xml" ContentType="application/vnd.openxmlformats-officedocument.presentationml.notesSlide+xml"/>
  <Override PartName="/ppt/notesSlides/notesSlide1032.xml" ContentType="application/vnd.openxmlformats-officedocument.presentationml.notesSlide+xml"/>
  <Override PartName="/ppt/notesSlides/notesSlide1033.xml" ContentType="application/vnd.openxmlformats-officedocument.presentationml.notesSlide+xml"/>
  <Override PartName="/ppt/notesSlides/notesSlide1034.xml" ContentType="application/vnd.openxmlformats-officedocument.presentationml.notesSlide+xml"/>
  <Override PartName="/ppt/notesSlides/notesSlide1035.xml" ContentType="application/vnd.openxmlformats-officedocument.presentationml.notesSlide+xml"/>
  <Override PartName="/ppt/notesSlides/notesSlide1036.xml" ContentType="application/vnd.openxmlformats-officedocument.presentationml.notesSlide+xml"/>
  <Override PartName="/ppt/notesSlides/notesSlide1037.xml" ContentType="application/vnd.openxmlformats-officedocument.presentationml.notesSlide+xml"/>
  <Override PartName="/ppt/notesSlides/notesSlide1038.xml" ContentType="application/vnd.openxmlformats-officedocument.presentationml.notesSlide+xml"/>
  <Override PartName="/ppt/notesSlides/notesSlide1039.xml" ContentType="application/vnd.openxmlformats-officedocument.presentationml.notesSlide+xml"/>
  <Override PartName="/ppt/notesSlides/notesSlide1040.xml" ContentType="application/vnd.openxmlformats-officedocument.presentationml.notesSlide+xml"/>
  <Override PartName="/ppt/notesSlides/notesSlide1041.xml" ContentType="application/vnd.openxmlformats-officedocument.presentationml.notesSlide+xml"/>
  <Override PartName="/ppt/notesSlides/notesSlide1042.xml" ContentType="application/vnd.openxmlformats-officedocument.presentationml.notesSlide+xml"/>
  <Override PartName="/ppt/notesSlides/notesSlide1043.xml" ContentType="application/vnd.openxmlformats-officedocument.presentationml.notesSlide+xml"/>
  <Override PartName="/ppt/notesSlides/notesSlide1044.xml" ContentType="application/vnd.openxmlformats-officedocument.presentationml.notesSlide+xml"/>
  <Override PartName="/ppt/notesSlides/notesSlide1045.xml" ContentType="application/vnd.openxmlformats-officedocument.presentationml.notesSlide+xml"/>
  <Override PartName="/ppt/notesSlides/notesSlide1046.xml" ContentType="application/vnd.openxmlformats-officedocument.presentationml.notesSlide+xml"/>
  <Override PartName="/ppt/notesSlides/notesSlide1047.xml" ContentType="application/vnd.openxmlformats-officedocument.presentationml.notesSlide+xml"/>
  <Override PartName="/ppt/notesSlides/notesSlide1048.xml" ContentType="application/vnd.openxmlformats-officedocument.presentationml.notesSlide+xml"/>
  <Override PartName="/ppt/notesSlides/notesSlide1049.xml" ContentType="application/vnd.openxmlformats-officedocument.presentationml.notesSlide+xml"/>
  <Override PartName="/ppt/notesSlides/notesSlide1050.xml" ContentType="application/vnd.openxmlformats-officedocument.presentationml.notesSlide+xml"/>
  <Override PartName="/ppt/notesSlides/notesSlide1051.xml" ContentType="application/vnd.openxmlformats-officedocument.presentationml.notesSlide+xml"/>
  <Override PartName="/ppt/notesSlides/notesSlide1052.xml" ContentType="application/vnd.openxmlformats-officedocument.presentationml.notesSlide+xml"/>
  <Override PartName="/ppt/notesSlides/notesSlide1053.xml" ContentType="application/vnd.openxmlformats-officedocument.presentationml.notesSlide+xml"/>
  <Override PartName="/ppt/notesSlides/notesSlide1054.xml" ContentType="application/vnd.openxmlformats-officedocument.presentationml.notesSlide+xml"/>
  <Override PartName="/ppt/notesSlides/notesSlide1055.xml" ContentType="application/vnd.openxmlformats-officedocument.presentationml.notesSlide+xml"/>
  <Override PartName="/ppt/notesSlides/notesSlide1056.xml" ContentType="application/vnd.openxmlformats-officedocument.presentationml.notesSlide+xml"/>
  <Override PartName="/ppt/notesSlides/notesSlide1057.xml" ContentType="application/vnd.openxmlformats-officedocument.presentationml.notesSlide+xml"/>
  <Override PartName="/ppt/notesSlides/notesSlide1058.xml" ContentType="application/vnd.openxmlformats-officedocument.presentationml.notesSlide+xml"/>
  <Override PartName="/ppt/notesSlides/notesSlide1059.xml" ContentType="application/vnd.openxmlformats-officedocument.presentationml.notesSlide+xml"/>
  <Override PartName="/ppt/notesSlides/notesSlide1060.xml" ContentType="application/vnd.openxmlformats-officedocument.presentationml.notesSlide+xml"/>
  <Override PartName="/ppt/notesSlides/notesSlide1061.xml" ContentType="application/vnd.openxmlformats-officedocument.presentationml.notesSlide+xml"/>
  <Override PartName="/ppt/notesSlides/notesSlide1062.xml" ContentType="application/vnd.openxmlformats-officedocument.presentationml.notesSlide+xml"/>
  <Override PartName="/ppt/notesSlides/notesSlide1063.xml" ContentType="application/vnd.openxmlformats-officedocument.presentationml.notesSlide+xml"/>
  <Override PartName="/ppt/notesSlides/notesSlide1064.xml" ContentType="application/vnd.openxmlformats-officedocument.presentationml.notesSlide+xml"/>
  <Override PartName="/ppt/notesSlides/notesSlide1065.xml" ContentType="application/vnd.openxmlformats-officedocument.presentationml.notesSlide+xml"/>
  <Override PartName="/ppt/notesSlides/notesSlide1066.xml" ContentType="application/vnd.openxmlformats-officedocument.presentationml.notesSlide+xml"/>
  <Override PartName="/ppt/notesSlides/notesSlide1067.xml" ContentType="application/vnd.openxmlformats-officedocument.presentationml.notesSlide+xml"/>
  <Override PartName="/ppt/notesSlides/notesSlide1068.xml" ContentType="application/vnd.openxmlformats-officedocument.presentationml.notesSlide+xml"/>
  <Override PartName="/ppt/notesSlides/notesSlide1069.xml" ContentType="application/vnd.openxmlformats-officedocument.presentationml.notesSlide+xml"/>
  <Override PartName="/ppt/notesSlides/notesSlide1070.xml" ContentType="application/vnd.openxmlformats-officedocument.presentationml.notesSlide+xml"/>
  <Override PartName="/ppt/notesSlides/notesSlide1071.xml" ContentType="application/vnd.openxmlformats-officedocument.presentationml.notesSlide+xml"/>
  <Override PartName="/ppt/notesSlides/notesSlide1072.xml" ContentType="application/vnd.openxmlformats-officedocument.presentationml.notesSlide+xml"/>
  <Override PartName="/ppt/notesSlides/notesSlide1073.xml" ContentType="application/vnd.openxmlformats-officedocument.presentationml.notesSlide+xml"/>
  <Override PartName="/ppt/notesSlides/notesSlide1074.xml" ContentType="application/vnd.openxmlformats-officedocument.presentationml.notesSlide+xml"/>
  <Override PartName="/ppt/notesSlides/notesSlide1075.xml" ContentType="application/vnd.openxmlformats-officedocument.presentationml.notesSlide+xml"/>
  <Override PartName="/ppt/notesSlides/notesSlide1076.xml" ContentType="application/vnd.openxmlformats-officedocument.presentationml.notesSlide+xml"/>
  <Override PartName="/ppt/notesSlides/notesSlide1077.xml" ContentType="application/vnd.openxmlformats-officedocument.presentationml.notesSlide+xml"/>
  <Override PartName="/ppt/notesSlides/notesSlide1078.xml" ContentType="application/vnd.openxmlformats-officedocument.presentationml.notesSlide+xml"/>
  <Override PartName="/ppt/notesSlides/notesSlide1079.xml" ContentType="application/vnd.openxmlformats-officedocument.presentationml.notesSlide+xml"/>
  <Override PartName="/ppt/notesSlides/notesSlide1080.xml" ContentType="application/vnd.openxmlformats-officedocument.presentationml.notesSlide+xml"/>
  <Override PartName="/ppt/notesSlides/notesSlide1081.xml" ContentType="application/vnd.openxmlformats-officedocument.presentationml.notesSlide+xml"/>
  <Override PartName="/ppt/notesSlides/notesSlide1082.xml" ContentType="application/vnd.openxmlformats-officedocument.presentationml.notesSlide+xml"/>
  <Override PartName="/ppt/notesSlides/notesSlide1083.xml" ContentType="application/vnd.openxmlformats-officedocument.presentationml.notesSlide+xml"/>
  <Override PartName="/ppt/notesSlides/notesSlide1084.xml" ContentType="application/vnd.openxmlformats-officedocument.presentationml.notesSlide+xml"/>
  <Override PartName="/ppt/notesSlides/notesSlide1085.xml" ContentType="application/vnd.openxmlformats-officedocument.presentationml.notesSlide+xml"/>
  <Override PartName="/ppt/notesSlides/notesSlide1086.xml" ContentType="application/vnd.openxmlformats-officedocument.presentationml.notesSlide+xml"/>
  <Override PartName="/ppt/notesSlides/notesSlide1087.xml" ContentType="application/vnd.openxmlformats-officedocument.presentationml.notesSlide+xml"/>
  <Override PartName="/ppt/notesSlides/notesSlide1088.xml" ContentType="application/vnd.openxmlformats-officedocument.presentationml.notesSlide+xml"/>
  <Override PartName="/ppt/notesSlides/notesSlide1089.xml" ContentType="application/vnd.openxmlformats-officedocument.presentationml.notesSlide+xml"/>
  <Override PartName="/ppt/notesSlides/notesSlide1090.xml" ContentType="application/vnd.openxmlformats-officedocument.presentationml.notesSlide+xml"/>
  <Override PartName="/ppt/notesSlides/notesSlide1091.xml" ContentType="application/vnd.openxmlformats-officedocument.presentationml.notesSlide+xml"/>
  <Override PartName="/ppt/notesSlides/notesSlide1092.xml" ContentType="application/vnd.openxmlformats-officedocument.presentationml.notesSlide+xml"/>
  <Override PartName="/ppt/notesSlides/notesSlide1093.xml" ContentType="application/vnd.openxmlformats-officedocument.presentationml.notesSlide+xml"/>
  <Override PartName="/ppt/notesSlides/notesSlide1094.xml" ContentType="application/vnd.openxmlformats-officedocument.presentationml.notesSlide+xml"/>
  <Override PartName="/ppt/notesSlides/notesSlide1095.xml" ContentType="application/vnd.openxmlformats-officedocument.presentationml.notesSlide+xml"/>
  <Override PartName="/ppt/notesSlides/notesSlide1096.xml" ContentType="application/vnd.openxmlformats-officedocument.presentationml.notesSlide+xml"/>
  <Override PartName="/ppt/notesSlides/notesSlide1097.xml" ContentType="application/vnd.openxmlformats-officedocument.presentationml.notesSlide+xml"/>
  <Override PartName="/ppt/notesSlides/notesSlide1098.xml" ContentType="application/vnd.openxmlformats-officedocument.presentationml.notesSlide+xml"/>
  <Override PartName="/ppt/notesSlides/notesSlide1099.xml" ContentType="application/vnd.openxmlformats-officedocument.presentationml.notesSlide+xml"/>
  <Override PartName="/ppt/notesSlides/notesSlide1100.xml" ContentType="application/vnd.openxmlformats-officedocument.presentationml.notesSlide+xml"/>
  <Override PartName="/ppt/notesSlides/notesSlide1101.xml" ContentType="application/vnd.openxmlformats-officedocument.presentationml.notesSlide+xml"/>
  <Override PartName="/ppt/notesSlides/notesSlide1102.xml" ContentType="application/vnd.openxmlformats-officedocument.presentationml.notesSlide+xml"/>
  <Override PartName="/ppt/notesSlides/notesSlide1103.xml" ContentType="application/vnd.openxmlformats-officedocument.presentationml.notesSlide+xml"/>
  <Override PartName="/ppt/notesSlides/notesSlide1104.xml" ContentType="application/vnd.openxmlformats-officedocument.presentationml.notesSlide+xml"/>
  <Override PartName="/ppt/notesSlides/notesSlide1105.xml" ContentType="application/vnd.openxmlformats-officedocument.presentationml.notesSlide+xml"/>
  <Override PartName="/ppt/notesSlides/notesSlide1106.xml" ContentType="application/vnd.openxmlformats-officedocument.presentationml.notesSlide+xml"/>
  <Override PartName="/ppt/notesSlides/notesSlide1107.xml" ContentType="application/vnd.openxmlformats-officedocument.presentationml.notesSlide+xml"/>
  <Override PartName="/ppt/notesSlides/notesSlide1108.xml" ContentType="application/vnd.openxmlformats-officedocument.presentationml.notesSlide+xml"/>
  <Override PartName="/ppt/notesSlides/notesSlide1109.xml" ContentType="application/vnd.openxmlformats-officedocument.presentationml.notesSlide+xml"/>
  <Override PartName="/ppt/notesSlides/notesSlide1110.xml" ContentType="application/vnd.openxmlformats-officedocument.presentationml.notesSlide+xml"/>
  <Override PartName="/ppt/notesSlides/notesSlide1111.xml" ContentType="application/vnd.openxmlformats-officedocument.presentationml.notesSlide+xml"/>
  <Override PartName="/ppt/notesSlides/notesSlide1112.xml" ContentType="application/vnd.openxmlformats-officedocument.presentationml.notesSlide+xml"/>
  <Override PartName="/ppt/notesSlides/notesSlide1113.xml" ContentType="application/vnd.openxmlformats-officedocument.presentationml.notesSlide+xml"/>
  <Override PartName="/ppt/notesSlides/notesSlide1114.xml" ContentType="application/vnd.openxmlformats-officedocument.presentationml.notesSlide+xml"/>
  <Override PartName="/ppt/notesSlides/notesSlide1115.xml" ContentType="application/vnd.openxmlformats-officedocument.presentationml.notesSlide+xml"/>
  <Override PartName="/ppt/notesSlides/notesSlide1116.xml" ContentType="application/vnd.openxmlformats-officedocument.presentationml.notesSlide+xml"/>
  <Override PartName="/ppt/notesSlides/notesSlide1117.xml" ContentType="application/vnd.openxmlformats-officedocument.presentationml.notesSlide+xml"/>
  <Override PartName="/ppt/notesSlides/notesSlide1118.xml" ContentType="application/vnd.openxmlformats-officedocument.presentationml.notesSlide+xml"/>
  <Override PartName="/ppt/notesSlides/notesSlide1119.xml" ContentType="application/vnd.openxmlformats-officedocument.presentationml.notesSlide+xml"/>
  <Override PartName="/ppt/notesSlides/notesSlide1120.xml" ContentType="application/vnd.openxmlformats-officedocument.presentationml.notesSlide+xml"/>
  <Override PartName="/ppt/notesSlides/notesSlide1121.xml" ContentType="application/vnd.openxmlformats-officedocument.presentationml.notesSlide+xml"/>
  <Override PartName="/ppt/notesSlides/notesSlide1122.xml" ContentType="application/vnd.openxmlformats-officedocument.presentationml.notesSlide+xml"/>
  <Override PartName="/ppt/notesSlides/notesSlide1123.xml" ContentType="application/vnd.openxmlformats-officedocument.presentationml.notesSlide+xml"/>
  <Override PartName="/ppt/notesSlides/notesSlide1124.xml" ContentType="application/vnd.openxmlformats-officedocument.presentationml.notesSlide+xml"/>
  <Override PartName="/ppt/notesSlides/notesSlide1125.xml" ContentType="application/vnd.openxmlformats-officedocument.presentationml.notesSlide+xml"/>
  <Override PartName="/ppt/notesSlides/notesSlide1126.xml" ContentType="application/vnd.openxmlformats-officedocument.presentationml.notesSlide+xml"/>
  <Override PartName="/ppt/notesSlides/notesSlide1127.xml" ContentType="application/vnd.openxmlformats-officedocument.presentationml.notesSlide+xml"/>
  <Override PartName="/ppt/notesSlides/notesSlide1128.xml" ContentType="application/vnd.openxmlformats-officedocument.presentationml.notesSlide+xml"/>
  <Override PartName="/ppt/notesSlides/notesSlide1129.xml" ContentType="application/vnd.openxmlformats-officedocument.presentationml.notesSlide+xml"/>
  <Override PartName="/ppt/notesSlides/notesSlide1130.xml" ContentType="application/vnd.openxmlformats-officedocument.presentationml.notesSlide+xml"/>
  <Override PartName="/ppt/notesSlides/notesSlide1131.xml" ContentType="application/vnd.openxmlformats-officedocument.presentationml.notesSlide+xml"/>
  <Override PartName="/ppt/notesSlides/notesSlide1132.xml" ContentType="application/vnd.openxmlformats-officedocument.presentationml.notesSlide+xml"/>
  <Override PartName="/ppt/notesSlides/notesSlide1133.xml" ContentType="application/vnd.openxmlformats-officedocument.presentationml.notesSlide+xml"/>
  <Override PartName="/ppt/notesSlides/notesSlide1134.xml" ContentType="application/vnd.openxmlformats-officedocument.presentationml.notesSlide+xml"/>
  <Override PartName="/ppt/notesSlides/notesSlide1135.xml" ContentType="application/vnd.openxmlformats-officedocument.presentationml.notesSlide+xml"/>
  <Override PartName="/ppt/notesSlides/notesSlide1136.xml" ContentType="application/vnd.openxmlformats-officedocument.presentationml.notesSlide+xml"/>
  <Override PartName="/ppt/notesSlides/notesSlide1137.xml" ContentType="application/vnd.openxmlformats-officedocument.presentationml.notesSlide+xml"/>
  <Override PartName="/ppt/notesSlides/notesSlide1138.xml" ContentType="application/vnd.openxmlformats-officedocument.presentationml.notesSlide+xml"/>
  <Override PartName="/ppt/notesSlides/notesSlide1139.xml" ContentType="application/vnd.openxmlformats-officedocument.presentationml.notesSlide+xml"/>
  <Override PartName="/ppt/notesSlides/notesSlide1140.xml" ContentType="application/vnd.openxmlformats-officedocument.presentationml.notesSlide+xml"/>
  <Override PartName="/ppt/notesSlides/notesSlide1141.xml" ContentType="application/vnd.openxmlformats-officedocument.presentationml.notesSlide+xml"/>
  <Override PartName="/ppt/notesSlides/notesSlide1142.xml" ContentType="application/vnd.openxmlformats-officedocument.presentationml.notesSlide+xml"/>
  <Override PartName="/ppt/notesSlides/notesSlide1143.xml" ContentType="application/vnd.openxmlformats-officedocument.presentationml.notesSlide+xml"/>
  <Override PartName="/ppt/notesSlides/notesSlide1144.xml" ContentType="application/vnd.openxmlformats-officedocument.presentationml.notesSlide+xml"/>
  <Override PartName="/ppt/notesSlides/notesSlide1145.xml" ContentType="application/vnd.openxmlformats-officedocument.presentationml.notesSlide+xml"/>
  <Override PartName="/ppt/notesSlides/notesSlide1146.xml" ContentType="application/vnd.openxmlformats-officedocument.presentationml.notesSlide+xml"/>
  <Override PartName="/ppt/notesSlides/notesSlide1147.xml" ContentType="application/vnd.openxmlformats-officedocument.presentationml.notesSlide+xml"/>
  <Override PartName="/ppt/notesSlides/notesSlide1148.xml" ContentType="application/vnd.openxmlformats-officedocument.presentationml.notesSlide+xml"/>
  <Override PartName="/ppt/notesSlides/notesSlide1149.xml" ContentType="application/vnd.openxmlformats-officedocument.presentationml.notesSlide+xml"/>
  <Override PartName="/ppt/notesSlides/notesSlide1150.xml" ContentType="application/vnd.openxmlformats-officedocument.presentationml.notesSlide+xml"/>
  <Override PartName="/ppt/notesSlides/notesSlide1151.xml" ContentType="application/vnd.openxmlformats-officedocument.presentationml.notesSlide+xml"/>
  <Override PartName="/ppt/notesSlides/notesSlide1152.xml" ContentType="application/vnd.openxmlformats-officedocument.presentationml.notesSlide+xml"/>
  <Override PartName="/ppt/notesSlides/notesSlide1153.xml" ContentType="application/vnd.openxmlformats-officedocument.presentationml.notesSlide+xml"/>
  <Override PartName="/ppt/notesSlides/notesSlide1154.xml" ContentType="application/vnd.openxmlformats-officedocument.presentationml.notesSlide+xml"/>
  <Override PartName="/ppt/notesSlides/notesSlide1155.xml" ContentType="application/vnd.openxmlformats-officedocument.presentationml.notesSlide+xml"/>
  <Override PartName="/ppt/notesSlides/notesSlide1156.xml" ContentType="application/vnd.openxmlformats-officedocument.presentationml.notesSlide+xml"/>
  <Override PartName="/ppt/notesSlides/notesSlide1157.xml" ContentType="application/vnd.openxmlformats-officedocument.presentationml.notesSlide+xml"/>
  <Override PartName="/ppt/notesSlides/notesSlide1158.xml" ContentType="application/vnd.openxmlformats-officedocument.presentationml.notesSlide+xml"/>
  <Override PartName="/ppt/notesSlides/notesSlide1159.xml" ContentType="application/vnd.openxmlformats-officedocument.presentationml.notesSlide+xml"/>
  <Override PartName="/ppt/notesSlides/notesSlide1160.xml" ContentType="application/vnd.openxmlformats-officedocument.presentationml.notesSlide+xml"/>
  <Override PartName="/ppt/notesSlides/notesSlide1161.xml" ContentType="application/vnd.openxmlformats-officedocument.presentationml.notesSlide+xml"/>
  <Override PartName="/ppt/notesSlides/notesSlide1162.xml" ContentType="application/vnd.openxmlformats-officedocument.presentationml.notesSlide+xml"/>
  <Override PartName="/ppt/notesSlides/notesSlide1163.xml" ContentType="application/vnd.openxmlformats-officedocument.presentationml.notesSlide+xml"/>
  <Override PartName="/ppt/notesSlides/notesSlide1164.xml" ContentType="application/vnd.openxmlformats-officedocument.presentationml.notesSlide+xml"/>
  <Override PartName="/ppt/notesSlides/notesSlide1165.xml" ContentType="application/vnd.openxmlformats-officedocument.presentationml.notesSlide+xml"/>
  <Override PartName="/ppt/notesSlides/notesSlide1166.xml" ContentType="application/vnd.openxmlformats-officedocument.presentationml.notesSlide+xml"/>
  <Override PartName="/ppt/notesSlides/notesSlide1167.xml" ContentType="application/vnd.openxmlformats-officedocument.presentationml.notesSlide+xml"/>
  <Override PartName="/ppt/notesSlides/notesSlide1168.xml" ContentType="application/vnd.openxmlformats-officedocument.presentationml.notesSlide+xml"/>
  <Override PartName="/ppt/notesSlides/notesSlide1169.xml" ContentType="application/vnd.openxmlformats-officedocument.presentationml.notesSlide+xml"/>
  <Override PartName="/ppt/notesSlides/notesSlide1170.xml" ContentType="application/vnd.openxmlformats-officedocument.presentationml.notesSlide+xml"/>
  <Override PartName="/ppt/notesSlides/notesSlide1171.xml" ContentType="application/vnd.openxmlformats-officedocument.presentationml.notesSlide+xml"/>
  <Override PartName="/ppt/notesSlides/notesSlide1172.xml" ContentType="application/vnd.openxmlformats-officedocument.presentationml.notesSlide+xml"/>
  <Override PartName="/ppt/notesSlides/notesSlide1173.xml" ContentType="application/vnd.openxmlformats-officedocument.presentationml.notesSlide+xml"/>
  <Override PartName="/ppt/notesSlides/notesSlide1174.xml" ContentType="application/vnd.openxmlformats-officedocument.presentationml.notesSlide+xml"/>
  <Override PartName="/ppt/notesSlides/notesSlide1175.xml" ContentType="application/vnd.openxmlformats-officedocument.presentationml.notesSlide+xml"/>
  <Override PartName="/ppt/notesSlides/notesSlide1176.xml" ContentType="application/vnd.openxmlformats-officedocument.presentationml.notesSlide+xml"/>
  <Override PartName="/ppt/notesSlides/notesSlide1177.xml" ContentType="application/vnd.openxmlformats-officedocument.presentationml.notesSlide+xml"/>
  <Override PartName="/ppt/notesSlides/notesSlide1178.xml" ContentType="application/vnd.openxmlformats-officedocument.presentationml.notesSlide+xml"/>
  <Override PartName="/ppt/notesSlides/notesSlide1179.xml" ContentType="application/vnd.openxmlformats-officedocument.presentationml.notesSlide+xml"/>
  <Override PartName="/ppt/notesSlides/notesSlide1180.xml" ContentType="application/vnd.openxmlformats-officedocument.presentationml.notesSlide+xml"/>
  <Override PartName="/ppt/notesSlides/notesSlide1181.xml" ContentType="application/vnd.openxmlformats-officedocument.presentationml.notesSlide+xml"/>
  <Override PartName="/ppt/notesSlides/notesSlide1182.xml" ContentType="application/vnd.openxmlformats-officedocument.presentationml.notesSlide+xml"/>
  <Override PartName="/ppt/notesSlides/notesSlide1183.xml" ContentType="application/vnd.openxmlformats-officedocument.presentationml.notesSlide+xml"/>
  <Override PartName="/ppt/notesSlides/notesSlide1184.xml" ContentType="application/vnd.openxmlformats-officedocument.presentationml.notesSlide+xml"/>
  <Override PartName="/ppt/notesSlides/notesSlide1185.xml" ContentType="application/vnd.openxmlformats-officedocument.presentationml.notesSlide+xml"/>
  <Override PartName="/ppt/notesSlides/notesSlide1186.xml" ContentType="application/vnd.openxmlformats-officedocument.presentationml.notesSlide+xml"/>
  <Override PartName="/ppt/notesSlides/notesSlide1187.xml" ContentType="application/vnd.openxmlformats-officedocument.presentationml.notesSlide+xml"/>
  <Override PartName="/ppt/notesSlides/notesSlide1188.xml" ContentType="application/vnd.openxmlformats-officedocument.presentationml.notesSlide+xml"/>
  <Override PartName="/ppt/notesSlides/notesSlide1189.xml" ContentType="application/vnd.openxmlformats-officedocument.presentationml.notesSlide+xml"/>
  <Override PartName="/ppt/notesSlides/notesSlide1190.xml" ContentType="application/vnd.openxmlformats-officedocument.presentationml.notesSlide+xml"/>
  <Override PartName="/ppt/notesSlides/notesSlide1191.xml" ContentType="application/vnd.openxmlformats-officedocument.presentationml.notesSlide+xml"/>
  <Override PartName="/ppt/notesSlides/notesSlide1192.xml" ContentType="application/vnd.openxmlformats-officedocument.presentationml.notesSlide+xml"/>
  <Override PartName="/ppt/notesSlides/notesSlide1193.xml" ContentType="application/vnd.openxmlformats-officedocument.presentationml.notesSlide+xml"/>
  <Override PartName="/ppt/notesSlides/notesSlide1194.xml" ContentType="application/vnd.openxmlformats-officedocument.presentationml.notesSlide+xml"/>
  <Override PartName="/ppt/notesSlides/notesSlide1195.xml" ContentType="application/vnd.openxmlformats-officedocument.presentationml.notesSlide+xml"/>
  <Override PartName="/ppt/notesSlides/notesSlide1196.xml" ContentType="application/vnd.openxmlformats-officedocument.presentationml.notesSlide+xml"/>
  <Override PartName="/ppt/notesSlides/notesSlide1197.xml" ContentType="application/vnd.openxmlformats-officedocument.presentationml.notesSlide+xml"/>
  <Override PartName="/ppt/notesSlides/notesSlide1198.xml" ContentType="application/vnd.openxmlformats-officedocument.presentationml.notesSlide+xml"/>
  <Override PartName="/ppt/notesSlides/notesSlide1199.xml" ContentType="application/vnd.openxmlformats-officedocument.presentationml.notesSlide+xml"/>
  <Override PartName="/ppt/notesSlides/notesSlide1200.xml" ContentType="application/vnd.openxmlformats-officedocument.presentationml.notesSlide+xml"/>
  <Override PartName="/ppt/notesSlides/notesSlide1201.xml" ContentType="application/vnd.openxmlformats-officedocument.presentationml.notesSlide+xml"/>
  <Override PartName="/ppt/notesSlides/notesSlide1202.xml" ContentType="application/vnd.openxmlformats-officedocument.presentationml.notesSlide+xml"/>
  <Override PartName="/ppt/notesSlides/notesSlide1203.xml" ContentType="application/vnd.openxmlformats-officedocument.presentationml.notesSlide+xml"/>
  <Override PartName="/ppt/notesSlides/notesSlide1204.xml" ContentType="application/vnd.openxmlformats-officedocument.presentationml.notesSlide+xml"/>
  <Override PartName="/ppt/notesSlides/notesSlide1205.xml" ContentType="application/vnd.openxmlformats-officedocument.presentationml.notesSlide+xml"/>
  <Override PartName="/ppt/notesSlides/notesSlide1206.xml" ContentType="application/vnd.openxmlformats-officedocument.presentationml.notesSlide+xml"/>
  <Override PartName="/ppt/notesSlides/notesSlide1207.xml" ContentType="application/vnd.openxmlformats-officedocument.presentationml.notesSlide+xml"/>
  <Override PartName="/ppt/notesSlides/notesSlide1208.xml" ContentType="application/vnd.openxmlformats-officedocument.presentationml.notesSlide+xml"/>
  <Override PartName="/ppt/notesSlides/notesSlide1209.xml" ContentType="application/vnd.openxmlformats-officedocument.presentationml.notesSlide+xml"/>
  <Override PartName="/ppt/notesSlides/notesSlide1210.xml" ContentType="application/vnd.openxmlformats-officedocument.presentationml.notesSlide+xml"/>
  <Override PartName="/ppt/notesSlides/notesSlide1211.xml" ContentType="application/vnd.openxmlformats-officedocument.presentationml.notesSlide+xml"/>
  <Override PartName="/ppt/notesSlides/notesSlide1212.xml" ContentType="application/vnd.openxmlformats-officedocument.presentationml.notesSlide+xml"/>
  <Override PartName="/ppt/notesSlides/notesSlide1213.xml" ContentType="application/vnd.openxmlformats-officedocument.presentationml.notesSlide+xml"/>
  <Override PartName="/ppt/notesSlides/notesSlide1214.xml" ContentType="application/vnd.openxmlformats-officedocument.presentationml.notesSlide+xml"/>
  <Override PartName="/ppt/notesSlides/notesSlide1215.xml" ContentType="application/vnd.openxmlformats-officedocument.presentationml.notesSlide+xml"/>
  <Override PartName="/ppt/notesSlides/notesSlide1216.xml" ContentType="application/vnd.openxmlformats-officedocument.presentationml.notesSlide+xml"/>
  <Override PartName="/ppt/notesSlides/notesSlide1217.xml" ContentType="application/vnd.openxmlformats-officedocument.presentationml.notesSlide+xml"/>
  <Override PartName="/ppt/notesSlides/notesSlide1218.xml" ContentType="application/vnd.openxmlformats-officedocument.presentationml.notesSlide+xml"/>
  <Override PartName="/ppt/notesSlides/notesSlide1219.xml" ContentType="application/vnd.openxmlformats-officedocument.presentationml.notesSlide+xml"/>
  <Override PartName="/ppt/notesSlides/notesSlide1220.xml" ContentType="application/vnd.openxmlformats-officedocument.presentationml.notesSlide+xml"/>
  <Override PartName="/ppt/notesSlides/notesSlide1221.xml" ContentType="application/vnd.openxmlformats-officedocument.presentationml.notesSlide+xml"/>
  <Override PartName="/ppt/notesSlides/notesSlide1222.xml" ContentType="application/vnd.openxmlformats-officedocument.presentationml.notesSlide+xml"/>
  <Override PartName="/ppt/notesSlides/notesSlide1223.xml" ContentType="application/vnd.openxmlformats-officedocument.presentationml.notesSlide+xml"/>
  <Override PartName="/ppt/notesSlides/notesSlide1224.xml" ContentType="application/vnd.openxmlformats-officedocument.presentationml.notesSlide+xml"/>
  <Override PartName="/ppt/notesSlides/notesSlide1225.xml" ContentType="application/vnd.openxmlformats-officedocument.presentationml.notesSlide+xml"/>
  <Override PartName="/ppt/notesSlides/notesSlide1226.xml" ContentType="application/vnd.openxmlformats-officedocument.presentationml.notesSlide+xml"/>
  <Override PartName="/ppt/notesSlides/notesSlide1227.xml" ContentType="application/vnd.openxmlformats-officedocument.presentationml.notesSlide+xml"/>
  <Override PartName="/ppt/notesSlides/notesSlide1228.xml" ContentType="application/vnd.openxmlformats-officedocument.presentationml.notesSlide+xml"/>
  <Override PartName="/ppt/notesSlides/notesSlide1229.xml" ContentType="application/vnd.openxmlformats-officedocument.presentationml.notesSlide+xml"/>
  <Override PartName="/ppt/notesSlides/notesSlide1230.xml" ContentType="application/vnd.openxmlformats-officedocument.presentationml.notesSlide+xml"/>
  <Override PartName="/ppt/notesSlides/notesSlide1231.xml" ContentType="application/vnd.openxmlformats-officedocument.presentationml.notesSlide+xml"/>
  <Override PartName="/ppt/notesSlides/notesSlide1232.xml" ContentType="application/vnd.openxmlformats-officedocument.presentationml.notesSlide+xml"/>
  <Override PartName="/ppt/notesSlides/notesSlide1233.xml" ContentType="application/vnd.openxmlformats-officedocument.presentationml.notesSlide+xml"/>
  <Override PartName="/ppt/notesSlides/notesSlide1234.xml" ContentType="application/vnd.openxmlformats-officedocument.presentationml.notesSlide+xml"/>
  <Override PartName="/ppt/notesSlides/notesSlide1235.xml" ContentType="application/vnd.openxmlformats-officedocument.presentationml.notesSlide+xml"/>
  <Override PartName="/ppt/notesSlides/notesSlide1236.xml" ContentType="application/vnd.openxmlformats-officedocument.presentationml.notesSlide+xml"/>
  <Override PartName="/ppt/notesSlides/notesSlide1237.xml" ContentType="application/vnd.openxmlformats-officedocument.presentationml.notesSlide+xml"/>
  <Override PartName="/ppt/notesSlides/notesSlide1238.xml" ContentType="application/vnd.openxmlformats-officedocument.presentationml.notesSlide+xml"/>
  <Override PartName="/ppt/notesSlides/notesSlide1239.xml" ContentType="application/vnd.openxmlformats-officedocument.presentationml.notesSlide+xml"/>
  <Override PartName="/ppt/notesSlides/notesSlide1240.xml" ContentType="application/vnd.openxmlformats-officedocument.presentationml.notesSlide+xml"/>
  <Override PartName="/ppt/notesSlides/notesSlide1241.xml" ContentType="application/vnd.openxmlformats-officedocument.presentationml.notesSlide+xml"/>
  <Override PartName="/ppt/notesSlides/notesSlide1242.xml" ContentType="application/vnd.openxmlformats-officedocument.presentationml.notesSlide+xml"/>
  <Override PartName="/ppt/notesSlides/notesSlide1243.xml" ContentType="application/vnd.openxmlformats-officedocument.presentationml.notesSlide+xml"/>
  <Override PartName="/ppt/notesSlides/notesSlide1244.xml" ContentType="application/vnd.openxmlformats-officedocument.presentationml.notesSlide+xml"/>
  <Override PartName="/ppt/notesSlides/notesSlide1245.xml" ContentType="application/vnd.openxmlformats-officedocument.presentationml.notesSlide+xml"/>
  <Override PartName="/ppt/notesSlides/notesSlide1246.xml" ContentType="application/vnd.openxmlformats-officedocument.presentationml.notesSlide+xml"/>
  <Override PartName="/ppt/notesSlides/notesSlide1247.xml" ContentType="application/vnd.openxmlformats-officedocument.presentationml.notesSlide+xml"/>
  <Override PartName="/ppt/notesSlides/notesSlide1248.xml" ContentType="application/vnd.openxmlformats-officedocument.presentationml.notesSlide+xml"/>
  <Override PartName="/ppt/notesSlides/notesSlide1249.xml" ContentType="application/vnd.openxmlformats-officedocument.presentationml.notesSlide+xml"/>
  <Override PartName="/ppt/notesSlides/notesSlide1250.xml" ContentType="application/vnd.openxmlformats-officedocument.presentationml.notesSlide+xml"/>
  <Override PartName="/ppt/notesSlides/notesSlide1251.xml" ContentType="application/vnd.openxmlformats-officedocument.presentationml.notesSlide+xml"/>
  <Override PartName="/ppt/notesSlides/notesSlide1252.xml" ContentType="application/vnd.openxmlformats-officedocument.presentationml.notesSlide+xml"/>
  <Override PartName="/ppt/notesSlides/notesSlide1253.xml" ContentType="application/vnd.openxmlformats-officedocument.presentationml.notesSlide+xml"/>
  <Override PartName="/ppt/notesSlides/notesSlide1254.xml" ContentType="application/vnd.openxmlformats-officedocument.presentationml.notesSlide+xml"/>
  <Override PartName="/ppt/notesSlides/notesSlide1255.xml" ContentType="application/vnd.openxmlformats-officedocument.presentationml.notesSlide+xml"/>
  <Override PartName="/ppt/notesSlides/notesSlide1256.xml" ContentType="application/vnd.openxmlformats-officedocument.presentationml.notesSlide+xml"/>
  <Override PartName="/ppt/notesSlides/notesSlide1257.xml" ContentType="application/vnd.openxmlformats-officedocument.presentationml.notesSlide+xml"/>
  <Override PartName="/ppt/notesSlides/notesSlide1258.xml" ContentType="application/vnd.openxmlformats-officedocument.presentationml.notesSlide+xml"/>
  <Override PartName="/ppt/notesSlides/notesSlide1259.xml" ContentType="application/vnd.openxmlformats-officedocument.presentationml.notesSlide+xml"/>
  <Override PartName="/ppt/notesSlides/notesSlide1260.xml" ContentType="application/vnd.openxmlformats-officedocument.presentationml.notesSlide+xml"/>
  <Override PartName="/ppt/notesSlides/notesSlide1261.xml" ContentType="application/vnd.openxmlformats-officedocument.presentationml.notesSlide+xml"/>
  <Override PartName="/ppt/notesSlides/notesSlide1262.xml" ContentType="application/vnd.openxmlformats-officedocument.presentationml.notesSlide+xml"/>
  <Override PartName="/ppt/notesSlides/notesSlide1263.xml" ContentType="application/vnd.openxmlformats-officedocument.presentationml.notesSlide+xml"/>
  <Override PartName="/ppt/notesSlides/notesSlide1264.xml" ContentType="application/vnd.openxmlformats-officedocument.presentationml.notesSlide+xml"/>
  <Override PartName="/ppt/notesSlides/notesSlide1265.xml" ContentType="application/vnd.openxmlformats-officedocument.presentationml.notesSlide+xml"/>
  <Override PartName="/ppt/notesSlides/notesSlide1266.xml" ContentType="application/vnd.openxmlformats-officedocument.presentationml.notesSlide+xml"/>
  <Override PartName="/ppt/notesSlides/notesSlide1267.xml" ContentType="application/vnd.openxmlformats-officedocument.presentationml.notesSlide+xml"/>
  <Override PartName="/ppt/notesSlides/notesSlide1268.xml" ContentType="application/vnd.openxmlformats-officedocument.presentationml.notesSlide+xml"/>
  <Override PartName="/ppt/notesSlides/notesSlide1269.xml" ContentType="application/vnd.openxmlformats-officedocument.presentationml.notesSlide+xml"/>
  <Override PartName="/ppt/notesSlides/notesSlide1270.xml" ContentType="application/vnd.openxmlformats-officedocument.presentationml.notesSlide+xml"/>
  <Override PartName="/ppt/notesSlides/notesSlide1271.xml" ContentType="application/vnd.openxmlformats-officedocument.presentationml.notesSlide+xml"/>
  <Override PartName="/ppt/notesSlides/notesSlide1272.xml" ContentType="application/vnd.openxmlformats-officedocument.presentationml.notesSlide+xml"/>
  <Override PartName="/ppt/notesSlides/notesSlide1273.xml" ContentType="application/vnd.openxmlformats-officedocument.presentationml.notesSlide+xml"/>
  <Override PartName="/ppt/notesSlides/notesSlide1274.xml" ContentType="application/vnd.openxmlformats-officedocument.presentationml.notesSlide+xml"/>
  <Override PartName="/ppt/notesSlides/notesSlide1275.xml" ContentType="application/vnd.openxmlformats-officedocument.presentationml.notesSlide+xml"/>
  <Override PartName="/ppt/notesSlides/notesSlide1276.xml" ContentType="application/vnd.openxmlformats-officedocument.presentationml.notesSlide+xml"/>
  <Override PartName="/ppt/notesSlides/notesSlide1277.xml" ContentType="application/vnd.openxmlformats-officedocument.presentationml.notesSlide+xml"/>
  <Override PartName="/ppt/notesSlides/notesSlide1278.xml" ContentType="application/vnd.openxmlformats-officedocument.presentationml.notesSlide+xml"/>
  <Override PartName="/ppt/notesSlides/notesSlide1279.xml" ContentType="application/vnd.openxmlformats-officedocument.presentationml.notesSlide+xml"/>
  <Override PartName="/ppt/notesSlides/notesSlide1280.xml" ContentType="application/vnd.openxmlformats-officedocument.presentationml.notesSlide+xml"/>
  <Override PartName="/ppt/notesSlides/notesSlide1281.xml" ContentType="application/vnd.openxmlformats-officedocument.presentationml.notesSlide+xml"/>
  <Override PartName="/ppt/notesSlides/notesSlide1282.xml" ContentType="application/vnd.openxmlformats-officedocument.presentationml.notesSlide+xml"/>
  <Override PartName="/ppt/notesSlides/notesSlide1283.xml" ContentType="application/vnd.openxmlformats-officedocument.presentationml.notesSlide+xml"/>
  <Override PartName="/ppt/notesSlides/notesSlide1284.xml" ContentType="application/vnd.openxmlformats-officedocument.presentationml.notesSlide+xml"/>
  <Override PartName="/ppt/notesSlides/notesSlide1285.xml" ContentType="application/vnd.openxmlformats-officedocument.presentationml.notesSlide+xml"/>
  <Override PartName="/ppt/notesSlides/notesSlide1286.xml" ContentType="application/vnd.openxmlformats-officedocument.presentationml.notesSlide+xml"/>
  <Override PartName="/ppt/notesSlides/notesSlide1287.xml" ContentType="application/vnd.openxmlformats-officedocument.presentationml.notesSlide+xml"/>
  <Override PartName="/ppt/notesSlides/notesSlide1288.xml" ContentType="application/vnd.openxmlformats-officedocument.presentationml.notesSlide+xml"/>
  <Override PartName="/ppt/notesSlides/notesSlide1289.xml" ContentType="application/vnd.openxmlformats-officedocument.presentationml.notesSlide+xml"/>
  <Override PartName="/ppt/notesSlides/notesSlide1290.xml" ContentType="application/vnd.openxmlformats-officedocument.presentationml.notesSlide+xml"/>
  <Override PartName="/ppt/notesSlides/notesSlide1291.xml" ContentType="application/vnd.openxmlformats-officedocument.presentationml.notesSlide+xml"/>
  <Override PartName="/ppt/notesSlides/notesSlide1292.xml" ContentType="application/vnd.openxmlformats-officedocument.presentationml.notesSlide+xml"/>
  <Override PartName="/ppt/notesSlides/notesSlide1293.xml" ContentType="application/vnd.openxmlformats-officedocument.presentationml.notesSlide+xml"/>
  <Override PartName="/ppt/notesSlides/notesSlide1294.xml" ContentType="application/vnd.openxmlformats-officedocument.presentationml.notesSlide+xml"/>
  <Override PartName="/ppt/notesSlides/notesSlide1295.xml" ContentType="application/vnd.openxmlformats-officedocument.presentationml.notesSlide+xml"/>
  <Override PartName="/ppt/notesSlides/notesSlide1296.xml" ContentType="application/vnd.openxmlformats-officedocument.presentationml.notesSlide+xml"/>
  <Override PartName="/ppt/notesSlides/notesSlide1297.xml" ContentType="application/vnd.openxmlformats-officedocument.presentationml.notesSlide+xml"/>
  <Override PartName="/ppt/notesSlides/notesSlide1298.xml" ContentType="application/vnd.openxmlformats-officedocument.presentationml.notesSlide+xml"/>
  <Override PartName="/ppt/notesSlides/notesSlide1299.xml" ContentType="application/vnd.openxmlformats-officedocument.presentationml.notesSlide+xml"/>
  <Override PartName="/ppt/notesSlides/notesSlide1300.xml" ContentType="application/vnd.openxmlformats-officedocument.presentationml.notesSlide+xml"/>
  <Override PartName="/ppt/notesSlides/notesSlide1301.xml" ContentType="application/vnd.openxmlformats-officedocument.presentationml.notesSlide+xml"/>
  <Override PartName="/ppt/notesSlides/notesSlide1302.xml" ContentType="application/vnd.openxmlformats-officedocument.presentationml.notesSlide+xml"/>
  <Override PartName="/ppt/notesSlides/notesSlide1303.xml" ContentType="application/vnd.openxmlformats-officedocument.presentationml.notesSlide+xml"/>
  <Override PartName="/ppt/notesSlides/notesSlide1304.xml" ContentType="application/vnd.openxmlformats-officedocument.presentationml.notesSlide+xml"/>
  <Override PartName="/ppt/notesSlides/notesSlide1305.xml" ContentType="application/vnd.openxmlformats-officedocument.presentationml.notesSlide+xml"/>
  <Override PartName="/ppt/notesSlides/notesSlide1306.xml" ContentType="application/vnd.openxmlformats-officedocument.presentationml.notesSlide+xml"/>
  <Override PartName="/ppt/notesSlides/notesSlide1307.xml" ContentType="application/vnd.openxmlformats-officedocument.presentationml.notesSlide+xml"/>
  <Override PartName="/ppt/notesSlides/notesSlide1308.xml" ContentType="application/vnd.openxmlformats-officedocument.presentationml.notesSlide+xml"/>
  <Override PartName="/ppt/notesSlides/notesSlide1309.xml" ContentType="application/vnd.openxmlformats-officedocument.presentationml.notesSlide+xml"/>
  <Override PartName="/ppt/notesSlides/notesSlide1310.xml" ContentType="application/vnd.openxmlformats-officedocument.presentationml.notesSlide+xml"/>
  <Override PartName="/ppt/notesSlides/notesSlide1311.xml" ContentType="application/vnd.openxmlformats-officedocument.presentationml.notesSlide+xml"/>
  <Override PartName="/ppt/notesSlides/notesSlide1312.xml" ContentType="application/vnd.openxmlformats-officedocument.presentationml.notesSlide+xml"/>
  <Override PartName="/ppt/notesSlides/notesSlide1313.xml" ContentType="application/vnd.openxmlformats-officedocument.presentationml.notesSlide+xml"/>
  <Override PartName="/ppt/notesSlides/notesSlide1314.xml" ContentType="application/vnd.openxmlformats-officedocument.presentationml.notesSlide+xml"/>
  <Override PartName="/ppt/notesSlides/notesSlide1315.xml" ContentType="application/vnd.openxmlformats-officedocument.presentationml.notesSlide+xml"/>
  <Override PartName="/ppt/notesSlides/notesSlide1316.xml" ContentType="application/vnd.openxmlformats-officedocument.presentationml.notesSlide+xml"/>
  <Override PartName="/ppt/notesSlides/notesSlide1317.xml" ContentType="application/vnd.openxmlformats-officedocument.presentationml.notesSlide+xml"/>
  <Override PartName="/ppt/notesSlides/notesSlide1318.xml" ContentType="application/vnd.openxmlformats-officedocument.presentationml.notesSlide+xml"/>
  <Override PartName="/ppt/notesSlides/notesSlide1319.xml" ContentType="application/vnd.openxmlformats-officedocument.presentationml.notesSlide+xml"/>
  <Override PartName="/ppt/notesSlides/notesSlide1320.xml" ContentType="application/vnd.openxmlformats-officedocument.presentationml.notesSlide+xml"/>
  <Override PartName="/ppt/notesSlides/notesSlide1321.xml" ContentType="application/vnd.openxmlformats-officedocument.presentationml.notesSlide+xml"/>
  <Override PartName="/ppt/notesSlides/notesSlide1322.xml" ContentType="application/vnd.openxmlformats-officedocument.presentationml.notesSlide+xml"/>
  <Override PartName="/ppt/notesSlides/notesSlide1323.xml" ContentType="application/vnd.openxmlformats-officedocument.presentationml.notesSlide+xml"/>
  <Override PartName="/ppt/notesSlides/notesSlide1324.xml" ContentType="application/vnd.openxmlformats-officedocument.presentationml.notesSlide+xml"/>
  <Override PartName="/ppt/notesSlides/notesSlide1325.xml" ContentType="application/vnd.openxmlformats-officedocument.presentationml.notesSlide+xml"/>
  <Override PartName="/ppt/notesSlides/notesSlide1326.xml" ContentType="application/vnd.openxmlformats-officedocument.presentationml.notesSlide+xml"/>
  <Override PartName="/ppt/notesSlides/notesSlide1327.xml" ContentType="application/vnd.openxmlformats-officedocument.presentationml.notesSlide+xml"/>
  <Override PartName="/ppt/notesSlides/notesSlide1328.xml" ContentType="application/vnd.openxmlformats-officedocument.presentationml.notesSlide+xml"/>
  <Override PartName="/ppt/notesSlides/notesSlide1329.xml" ContentType="application/vnd.openxmlformats-officedocument.presentationml.notesSlide+xml"/>
  <Override PartName="/ppt/notesSlides/notesSlide1330.xml" ContentType="application/vnd.openxmlformats-officedocument.presentationml.notesSlide+xml"/>
  <Override PartName="/ppt/notesSlides/notesSlide1331.xml" ContentType="application/vnd.openxmlformats-officedocument.presentationml.notesSlide+xml"/>
  <Override PartName="/ppt/notesSlides/notesSlide1332.xml" ContentType="application/vnd.openxmlformats-officedocument.presentationml.notesSlide+xml"/>
  <Override PartName="/ppt/notesSlides/notesSlide1333.xml" ContentType="application/vnd.openxmlformats-officedocument.presentationml.notesSlide+xml"/>
  <Override PartName="/ppt/notesSlides/notesSlide1334.xml" ContentType="application/vnd.openxmlformats-officedocument.presentationml.notesSlide+xml"/>
  <Override PartName="/ppt/notesSlides/notesSlide1335.xml" ContentType="application/vnd.openxmlformats-officedocument.presentationml.notesSlide+xml"/>
  <Override PartName="/ppt/notesSlides/notesSlide1336.xml" ContentType="application/vnd.openxmlformats-officedocument.presentationml.notesSlide+xml"/>
  <Override PartName="/ppt/notesSlides/notesSlide1337.xml" ContentType="application/vnd.openxmlformats-officedocument.presentationml.notesSlide+xml"/>
  <Override PartName="/ppt/notesSlides/notesSlide1338.xml" ContentType="application/vnd.openxmlformats-officedocument.presentationml.notesSlide+xml"/>
  <Override PartName="/ppt/notesSlides/notesSlide1339.xml" ContentType="application/vnd.openxmlformats-officedocument.presentationml.notesSlide+xml"/>
  <Override PartName="/ppt/notesSlides/notesSlide1340.xml" ContentType="application/vnd.openxmlformats-officedocument.presentationml.notesSlide+xml"/>
  <Override PartName="/ppt/notesSlides/notesSlide1341.xml" ContentType="application/vnd.openxmlformats-officedocument.presentationml.notesSlide+xml"/>
  <Override PartName="/ppt/notesSlides/notesSlide1342.xml" ContentType="application/vnd.openxmlformats-officedocument.presentationml.notesSlide+xml"/>
  <Override PartName="/ppt/notesSlides/notesSlide1343.xml" ContentType="application/vnd.openxmlformats-officedocument.presentationml.notesSlide+xml"/>
  <Override PartName="/ppt/notesSlides/notesSlide1344.xml" ContentType="application/vnd.openxmlformats-officedocument.presentationml.notesSlide+xml"/>
  <Override PartName="/ppt/notesSlides/notesSlide1345.xml" ContentType="application/vnd.openxmlformats-officedocument.presentationml.notesSlide+xml"/>
  <Override PartName="/ppt/notesSlides/notesSlide1346.xml" ContentType="application/vnd.openxmlformats-officedocument.presentationml.notesSlide+xml"/>
  <Override PartName="/ppt/notesSlides/notesSlide1347.xml" ContentType="application/vnd.openxmlformats-officedocument.presentationml.notesSlide+xml"/>
  <Override PartName="/ppt/notesSlides/notesSlide1348.xml" ContentType="application/vnd.openxmlformats-officedocument.presentationml.notesSlide+xml"/>
  <Override PartName="/ppt/notesSlides/notesSlide1349.xml" ContentType="application/vnd.openxmlformats-officedocument.presentationml.notesSlide+xml"/>
  <Override PartName="/ppt/notesSlides/notesSlide1350.xml" ContentType="application/vnd.openxmlformats-officedocument.presentationml.notesSlide+xml"/>
  <Override PartName="/ppt/notesSlides/notesSlide1351.xml" ContentType="application/vnd.openxmlformats-officedocument.presentationml.notesSlide+xml"/>
  <Override PartName="/ppt/notesSlides/notesSlide1352.xml" ContentType="application/vnd.openxmlformats-officedocument.presentationml.notesSlide+xml"/>
  <Override PartName="/ppt/notesSlides/notesSlide1353.xml" ContentType="application/vnd.openxmlformats-officedocument.presentationml.notesSlide+xml"/>
  <Override PartName="/ppt/notesSlides/notesSlide1354.xml" ContentType="application/vnd.openxmlformats-officedocument.presentationml.notesSlide+xml"/>
  <Override PartName="/ppt/notesSlides/notesSlide1355.xml" ContentType="application/vnd.openxmlformats-officedocument.presentationml.notesSlide+xml"/>
  <Override PartName="/ppt/notesSlides/notesSlide1356.xml" ContentType="application/vnd.openxmlformats-officedocument.presentationml.notesSlide+xml"/>
  <Override PartName="/ppt/notesSlides/notesSlide1357.xml" ContentType="application/vnd.openxmlformats-officedocument.presentationml.notesSlide+xml"/>
  <Override PartName="/ppt/notesSlides/notesSlide1358.xml" ContentType="application/vnd.openxmlformats-officedocument.presentationml.notesSlide+xml"/>
  <Override PartName="/ppt/notesSlides/notesSlide1359.xml" ContentType="application/vnd.openxmlformats-officedocument.presentationml.notesSlide+xml"/>
  <Override PartName="/ppt/notesSlides/notesSlide1360.xml" ContentType="application/vnd.openxmlformats-officedocument.presentationml.notesSlide+xml"/>
  <Override PartName="/ppt/notesSlides/notesSlide1361.xml" ContentType="application/vnd.openxmlformats-officedocument.presentationml.notesSlide+xml"/>
  <Override PartName="/ppt/notesSlides/notesSlide1362.xml" ContentType="application/vnd.openxmlformats-officedocument.presentationml.notesSlide+xml"/>
  <Override PartName="/ppt/notesSlides/notesSlide1363.xml" ContentType="application/vnd.openxmlformats-officedocument.presentationml.notesSlide+xml"/>
  <Override PartName="/ppt/notesSlides/notesSlide1364.xml" ContentType="application/vnd.openxmlformats-officedocument.presentationml.notesSlide+xml"/>
  <Override PartName="/ppt/notesSlides/notesSlide1365.xml" ContentType="application/vnd.openxmlformats-officedocument.presentationml.notesSlide+xml"/>
  <Override PartName="/ppt/notesSlides/notesSlide1366.xml" ContentType="application/vnd.openxmlformats-officedocument.presentationml.notesSlide+xml"/>
  <Override PartName="/ppt/notesSlides/notesSlide1367.xml" ContentType="application/vnd.openxmlformats-officedocument.presentationml.notesSlide+xml"/>
  <Override PartName="/ppt/notesSlides/notesSlide1368.xml" ContentType="application/vnd.openxmlformats-officedocument.presentationml.notesSlide+xml"/>
  <Override PartName="/ppt/notesSlides/notesSlide1369.xml" ContentType="application/vnd.openxmlformats-officedocument.presentationml.notesSlide+xml"/>
  <Override PartName="/ppt/notesSlides/notesSlide1370.xml" ContentType="application/vnd.openxmlformats-officedocument.presentationml.notesSlide+xml"/>
  <Override PartName="/ppt/notesSlides/notesSlide1371.xml" ContentType="application/vnd.openxmlformats-officedocument.presentationml.notesSlide+xml"/>
  <Override PartName="/ppt/notesSlides/notesSlide1372.xml" ContentType="application/vnd.openxmlformats-officedocument.presentationml.notesSlide+xml"/>
  <Override PartName="/ppt/notesSlides/notesSlide1373.xml" ContentType="application/vnd.openxmlformats-officedocument.presentationml.notesSlide+xml"/>
  <Override PartName="/ppt/notesSlides/notesSlide1374.xml" ContentType="application/vnd.openxmlformats-officedocument.presentationml.notesSlide+xml"/>
  <Override PartName="/ppt/notesSlides/notesSlide1375.xml" ContentType="application/vnd.openxmlformats-officedocument.presentationml.notesSlide+xml"/>
  <Override PartName="/ppt/notesSlides/notesSlide1376.xml" ContentType="application/vnd.openxmlformats-officedocument.presentationml.notesSlide+xml"/>
  <Override PartName="/ppt/notesSlides/notesSlide1377.xml" ContentType="application/vnd.openxmlformats-officedocument.presentationml.notesSlide+xml"/>
  <Override PartName="/ppt/notesSlides/notesSlide1378.xml" ContentType="application/vnd.openxmlformats-officedocument.presentationml.notesSlide+xml"/>
  <Override PartName="/ppt/notesSlides/notesSlide1379.xml" ContentType="application/vnd.openxmlformats-officedocument.presentationml.notesSlide+xml"/>
  <Override PartName="/ppt/notesSlides/notesSlide1380.xml" ContentType="application/vnd.openxmlformats-officedocument.presentationml.notesSlide+xml"/>
  <Override PartName="/ppt/notesSlides/notesSlide1381.xml" ContentType="application/vnd.openxmlformats-officedocument.presentationml.notesSlide+xml"/>
  <Override PartName="/ppt/notesSlides/notesSlide1382.xml" ContentType="application/vnd.openxmlformats-officedocument.presentationml.notesSlide+xml"/>
  <Override PartName="/ppt/notesSlides/notesSlide1383.xml" ContentType="application/vnd.openxmlformats-officedocument.presentationml.notesSlide+xml"/>
  <Override PartName="/ppt/notesSlides/notesSlide1384.xml" ContentType="application/vnd.openxmlformats-officedocument.presentationml.notesSlide+xml"/>
  <Override PartName="/ppt/notesSlides/notesSlide1385.xml" ContentType="application/vnd.openxmlformats-officedocument.presentationml.notesSlide+xml"/>
  <Override PartName="/ppt/notesSlides/notesSlide1386.xml" ContentType="application/vnd.openxmlformats-officedocument.presentationml.notesSlide+xml"/>
  <Override PartName="/ppt/notesSlides/notesSlide1387.xml" ContentType="application/vnd.openxmlformats-officedocument.presentationml.notesSlide+xml"/>
  <Override PartName="/ppt/notesSlides/notesSlide1388.xml" ContentType="application/vnd.openxmlformats-officedocument.presentationml.notesSlide+xml"/>
  <Override PartName="/ppt/notesSlides/notesSlide1389.xml" ContentType="application/vnd.openxmlformats-officedocument.presentationml.notesSlide+xml"/>
  <Override PartName="/ppt/notesSlides/notesSlide1390.xml" ContentType="application/vnd.openxmlformats-officedocument.presentationml.notesSlide+xml"/>
  <Override PartName="/ppt/notesSlides/notesSlide1391.xml" ContentType="application/vnd.openxmlformats-officedocument.presentationml.notesSlide+xml"/>
  <Override PartName="/ppt/notesSlides/notesSlide1392.xml" ContentType="application/vnd.openxmlformats-officedocument.presentationml.notesSlide+xml"/>
  <Override PartName="/ppt/notesSlides/notesSlide1393.xml" ContentType="application/vnd.openxmlformats-officedocument.presentationml.notesSlide+xml"/>
  <Override PartName="/ppt/notesSlides/notesSlide1394.xml" ContentType="application/vnd.openxmlformats-officedocument.presentationml.notesSlide+xml"/>
  <Override PartName="/ppt/notesSlides/notesSlide1395.xml" ContentType="application/vnd.openxmlformats-officedocument.presentationml.notesSlide+xml"/>
  <Override PartName="/ppt/notesSlides/notesSlide1396.xml" ContentType="application/vnd.openxmlformats-officedocument.presentationml.notesSlide+xml"/>
  <Override PartName="/ppt/notesSlides/notesSlide1397.xml" ContentType="application/vnd.openxmlformats-officedocument.presentationml.notesSlide+xml"/>
  <Override PartName="/ppt/notesSlides/notesSlide1398.xml" ContentType="application/vnd.openxmlformats-officedocument.presentationml.notesSlide+xml"/>
  <Override PartName="/ppt/notesSlides/notesSlide1399.xml" ContentType="application/vnd.openxmlformats-officedocument.presentationml.notesSlide+xml"/>
  <Override PartName="/ppt/notesSlides/notesSlide1400.xml" ContentType="application/vnd.openxmlformats-officedocument.presentationml.notesSlide+xml"/>
  <Override PartName="/ppt/notesSlides/notesSlide1401.xml" ContentType="application/vnd.openxmlformats-officedocument.presentationml.notesSlide+xml"/>
  <Override PartName="/ppt/notesSlides/notesSlide1402.xml" ContentType="application/vnd.openxmlformats-officedocument.presentationml.notesSlide+xml"/>
  <Override PartName="/ppt/notesSlides/notesSlide1403.xml" ContentType="application/vnd.openxmlformats-officedocument.presentationml.notesSlide+xml"/>
  <Override PartName="/ppt/notesSlides/notesSlide1404.xml" ContentType="application/vnd.openxmlformats-officedocument.presentationml.notesSlide+xml"/>
  <Override PartName="/ppt/notesSlides/notesSlide1405.xml" ContentType="application/vnd.openxmlformats-officedocument.presentationml.notesSlide+xml"/>
  <Override PartName="/ppt/notesSlides/notesSlide1406.xml" ContentType="application/vnd.openxmlformats-officedocument.presentationml.notesSlide+xml"/>
  <Override PartName="/ppt/notesSlides/notesSlide1407.xml" ContentType="application/vnd.openxmlformats-officedocument.presentationml.notesSlide+xml"/>
  <Override PartName="/ppt/notesSlides/notesSlide1408.xml" ContentType="application/vnd.openxmlformats-officedocument.presentationml.notesSlide+xml"/>
  <Override PartName="/ppt/notesSlides/notesSlide1409.xml" ContentType="application/vnd.openxmlformats-officedocument.presentationml.notesSlide+xml"/>
  <Override PartName="/ppt/notesSlides/notesSlide1410.xml" ContentType="application/vnd.openxmlformats-officedocument.presentationml.notesSlide+xml"/>
  <Override PartName="/ppt/notesSlides/notesSlide1411.xml" ContentType="application/vnd.openxmlformats-officedocument.presentationml.notesSlide+xml"/>
  <Override PartName="/ppt/notesSlides/notesSlide1412.xml" ContentType="application/vnd.openxmlformats-officedocument.presentationml.notesSlide+xml"/>
  <Override PartName="/ppt/notesSlides/notesSlide1413.xml" ContentType="application/vnd.openxmlformats-officedocument.presentationml.notesSlide+xml"/>
  <Override PartName="/ppt/notesSlides/notesSlide1414.xml" ContentType="application/vnd.openxmlformats-officedocument.presentationml.notesSlide+xml"/>
  <Override PartName="/ppt/notesSlides/notesSlide1415.xml" ContentType="application/vnd.openxmlformats-officedocument.presentationml.notesSlide+xml"/>
  <Override PartName="/ppt/notesSlides/notesSlide1416.xml" ContentType="application/vnd.openxmlformats-officedocument.presentationml.notesSlide+xml"/>
  <Override PartName="/ppt/notesSlides/notesSlide1417.xml" ContentType="application/vnd.openxmlformats-officedocument.presentationml.notesSlide+xml"/>
  <Override PartName="/ppt/notesSlides/notesSlide1418.xml" ContentType="application/vnd.openxmlformats-officedocument.presentationml.notesSlide+xml"/>
  <Override PartName="/ppt/notesSlides/notesSlide1419.xml" ContentType="application/vnd.openxmlformats-officedocument.presentationml.notesSlide+xml"/>
  <Override PartName="/ppt/notesSlides/notesSlide1420.xml" ContentType="application/vnd.openxmlformats-officedocument.presentationml.notesSlide+xml"/>
  <Override PartName="/ppt/notesSlides/notesSlide1421.xml" ContentType="application/vnd.openxmlformats-officedocument.presentationml.notesSlide+xml"/>
  <Override PartName="/ppt/notesSlides/notesSlide1422.xml" ContentType="application/vnd.openxmlformats-officedocument.presentationml.notesSlide+xml"/>
  <Override PartName="/ppt/notesSlides/notesSlide1423.xml" ContentType="application/vnd.openxmlformats-officedocument.presentationml.notesSlide+xml"/>
  <Override PartName="/ppt/notesSlides/notesSlide1424.xml" ContentType="application/vnd.openxmlformats-officedocument.presentationml.notesSlide+xml"/>
  <Override PartName="/ppt/notesSlides/notesSlide1425.xml" ContentType="application/vnd.openxmlformats-officedocument.presentationml.notesSlide+xml"/>
  <Override PartName="/ppt/notesSlides/notesSlide1426.xml" ContentType="application/vnd.openxmlformats-officedocument.presentationml.notesSlide+xml"/>
  <Override PartName="/ppt/notesSlides/notesSlide1427.xml" ContentType="application/vnd.openxmlformats-officedocument.presentationml.notesSlide+xml"/>
  <Override PartName="/ppt/notesSlides/notesSlide1428.xml" ContentType="application/vnd.openxmlformats-officedocument.presentationml.notesSlide+xml"/>
  <Override PartName="/ppt/notesSlides/notesSlide1429.xml" ContentType="application/vnd.openxmlformats-officedocument.presentationml.notesSlide+xml"/>
  <Override PartName="/ppt/notesSlides/notesSlide1430.xml" ContentType="application/vnd.openxmlformats-officedocument.presentationml.notesSlide+xml"/>
  <Override PartName="/ppt/notesSlides/notesSlide1431.xml" ContentType="application/vnd.openxmlformats-officedocument.presentationml.notesSlide+xml"/>
  <Override PartName="/ppt/notesSlides/notesSlide1432.xml" ContentType="application/vnd.openxmlformats-officedocument.presentationml.notesSlide+xml"/>
  <Override PartName="/ppt/notesSlides/notesSlide1433.xml" ContentType="application/vnd.openxmlformats-officedocument.presentationml.notesSlide+xml"/>
  <Override PartName="/ppt/notesSlides/notesSlide1434.xml" ContentType="application/vnd.openxmlformats-officedocument.presentationml.notesSlide+xml"/>
  <Override PartName="/ppt/notesSlides/notesSlide1435.xml" ContentType="application/vnd.openxmlformats-officedocument.presentationml.notesSlide+xml"/>
  <Override PartName="/ppt/notesSlides/notesSlide1436.xml" ContentType="application/vnd.openxmlformats-officedocument.presentationml.notesSlide+xml"/>
  <Override PartName="/ppt/notesSlides/notesSlide1437.xml" ContentType="application/vnd.openxmlformats-officedocument.presentationml.notesSlide+xml"/>
  <Override PartName="/ppt/notesSlides/notesSlide1438.xml" ContentType="application/vnd.openxmlformats-officedocument.presentationml.notesSlide+xml"/>
  <Override PartName="/ppt/notesSlides/notesSlide1439.xml" ContentType="application/vnd.openxmlformats-officedocument.presentationml.notesSlide+xml"/>
  <Override PartName="/ppt/notesSlides/notesSlide1440.xml" ContentType="application/vnd.openxmlformats-officedocument.presentationml.notesSlide+xml"/>
  <Override PartName="/ppt/notesSlides/notesSlide1441.xml" ContentType="application/vnd.openxmlformats-officedocument.presentationml.notesSlide+xml"/>
  <Override PartName="/ppt/notesSlides/notesSlide1442.xml" ContentType="application/vnd.openxmlformats-officedocument.presentationml.notesSlide+xml"/>
  <Override PartName="/ppt/notesSlides/notesSlide1443.xml" ContentType="application/vnd.openxmlformats-officedocument.presentationml.notesSlide+xml"/>
  <Override PartName="/ppt/notesSlides/notesSlide1444.xml" ContentType="application/vnd.openxmlformats-officedocument.presentationml.notesSlide+xml"/>
  <Override PartName="/ppt/notesSlides/notesSlide1445.xml" ContentType="application/vnd.openxmlformats-officedocument.presentationml.notesSlide+xml"/>
  <Override PartName="/ppt/notesSlides/notesSlide1446.xml" ContentType="application/vnd.openxmlformats-officedocument.presentationml.notesSlide+xml"/>
  <Override PartName="/ppt/notesSlides/notesSlide1447.xml" ContentType="application/vnd.openxmlformats-officedocument.presentationml.notesSlide+xml"/>
  <Override PartName="/ppt/notesSlides/notesSlide1448.xml" ContentType="application/vnd.openxmlformats-officedocument.presentationml.notesSlide+xml"/>
  <Override PartName="/ppt/notesSlides/notesSlide1449.xml" ContentType="application/vnd.openxmlformats-officedocument.presentationml.notesSlide+xml"/>
  <Override PartName="/ppt/notesSlides/notesSlide1450.xml" ContentType="application/vnd.openxmlformats-officedocument.presentationml.notesSlide+xml"/>
  <Override PartName="/ppt/notesSlides/notesSlide1451.xml" ContentType="application/vnd.openxmlformats-officedocument.presentationml.notesSlide+xml"/>
  <Override PartName="/ppt/notesSlides/notesSlide1452.xml" ContentType="application/vnd.openxmlformats-officedocument.presentationml.notesSlide+xml"/>
  <Override PartName="/ppt/notesSlides/notesSlide1453.xml" ContentType="application/vnd.openxmlformats-officedocument.presentationml.notesSlide+xml"/>
  <Override PartName="/ppt/notesSlides/notesSlide1454.xml" ContentType="application/vnd.openxmlformats-officedocument.presentationml.notesSlide+xml"/>
  <Override PartName="/ppt/notesSlides/notesSlide1455.xml" ContentType="application/vnd.openxmlformats-officedocument.presentationml.notesSlide+xml"/>
  <Override PartName="/ppt/notesSlides/notesSlide1456.xml" ContentType="application/vnd.openxmlformats-officedocument.presentationml.notesSlide+xml"/>
  <Override PartName="/ppt/notesSlides/notesSlide1457.xml" ContentType="application/vnd.openxmlformats-officedocument.presentationml.notesSlide+xml"/>
  <Override PartName="/ppt/notesSlides/notesSlide1458.xml" ContentType="application/vnd.openxmlformats-officedocument.presentationml.notesSlide+xml"/>
  <Override PartName="/ppt/notesSlides/notesSlide1459.xml" ContentType="application/vnd.openxmlformats-officedocument.presentationml.notesSlide+xml"/>
  <Override PartName="/ppt/notesSlides/notesSlide1460.xml" ContentType="application/vnd.openxmlformats-officedocument.presentationml.notesSlide+xml"/>
  <Override PartName="/ppt/notesSlides/notesSlide1461.xml" ContentType="application/vnd.openxmlformats-officedocument.presentationml.notesSlide+xml"/>
  <Override PartName="/ppt/notesSlides/notesSlide1462.xml" ContentType="application/vnd.openxmlformats-officedocument.presentationml.notesSlide+xml"/>
  <Override PartName="/ppt/notesSlides/notesSlide1463.xml" ContentType="application/vnd.openxmlformats-officedocument.presentationml.notesSlide+xml"/>
  <Override PartName="/ppt/notesSlides/notesSlide1464.xml" ContentType="application/vnd.openxmlformats-officedocument.presentationml.notesSlide+xml"/>
  <Override PartName="/ppt/notesSlides/notesSlide1465.xml" ContentType="application/vnd.openxmlformats-officedocument.presentationml.notesSlide+xml"/>
  <Override PartName="/ppt/notesSlides/notesSlide1466.xml" ContentType="application/vnd.openxmlformats-officedocument.presentationml.notesSlide+xml"/>
  <Override PartName="/ppt/notesSlides/notesSlide1467.xml" ContentType="application/vnd.openxmlformats-officedocument.presentationml.notesSlide+xml"/>
  <Override PartName="/ppt/notesSlides/notesSlide1468.xml" ContentType="application/vnd.openxmlformats-officedocument.presentationml.notesSlide+xml"/>
  <Override PartName="/ppt/notesSlides/notesSlide1469.xml" ContentType="application/vnd.openxmlformats-officedocument.presentationml.notesSlide+xml"/>
  <Override PartName="/ppt/notesSlides/notesSlide1470.xml" ContentType="application/vnd.openxmlformats-officedocument.presentationml.notesSlide+xml"/>
  <Override PartName="/ppt/notesSlides/notesSlide1471.xml" ContentType="application/vnd.openxmlformats-officedocument.presentationml.notesSlide+xml"/>
  <Override PartName="/ppt/notesSlides/notesSlide1472.xml" ContentType="application/vnd.openxmlformats-officedocument.presentationml.notesSlide+xml"/>
  <Override PartName="/ppt/notesSlides/notesSlide1473.xml" ContentType="application/vnd.openxmlformats-officedocument.presentationml.notesSlide+xml"/>
  <Override PartName="/ppt/notesSlides/notesSlide1474.xml" ContentType="application/vnd.openxmlformats-officedocument.presentationml.notesSlide+xml"/>
  <Override PartName="/ppt/notesSlides/notesSlide1475.xml" ContentType="application/vnd.openxmlformats-officedocument.presentationml.notesSlide+xml"/>
  <Override PartName="/ppt/notesSlides/notesSlide1476.xml" ContentType="application/vnd.openxmlformats-officedocument.presentationml.notesSlide+xml"/>
  <Override PartName="/ppt/notesSlides/notesSlide1477.xml" ContentType="application/vnd.openxmlformats-officedocument.presentationml.notesSlide+xml"/>
  <Override PartName="/ppt/notesSlides/notesSlide1478.xml" ContentType="application/vnd.openxmlformats-officedocument.presentationml.notesSlide+xml"/>
  <Override PartName="/ppt/notesSlides/notesSlide1479.xml" ContentType="application/vnd.openxmlformats-officedocument.presentationml.notesSlide+xml"/>
  <Override PartName="/ppt/notesSlides/notesSlide1480.xml" ContentType="application/vnd.openxmlformats-officedocument.presentationml.notesSlide+xml"/>
  <Override PartName="/ppt/notesSlides/notesSlide1481.xml" ContentType="application/vnd.openxmlformats-officedocument.presentationml.notesSlide+xml"/>
  <Override PartName="/ppt/notesSlides/notesSlide1482.xml" ContentType="application/vnd.openxmlformats-officedocument.presentationml.notesSlide+xml"/>
  <Override PartName="/ppt/notesSlides/notesSlide1483.xml" ContentType="application/vnd.openxmlformats-officedocument.presentationml.notesSlide+xml"/>
  <Override PartName="/ppt/notesSlides/notesSlide1484.xml" ContentType="application/vnd.openxmlformats-officedocument.presentationml.notesSlide+xml"/>
  <Override PartName="/ppt/notesSlides/notesSlide1485.xml" ContentType="application/vnd.openxmlformats-officedocument.presentationml.notesSlide+xml"/>
  <Override PartName="/ppt/notesSlides/notesSlide1486.xml" ContentType="application/vnd.openxmlformats-officedocument.presentationml.notesSlide+xml"/>
  <Override PartName="/ppt/notesSlides/notesSlide1487.xml" ContentType="application/vnd.openxmlformats-officedocument.presentationml.notesSlide+xml"/>
  <Override PartName="/ppt/notesSlides/notesSlide1488.xml" ContentType="application/vnd.openxmlformats-officedocument.presentationml.notesSlide+xml"/>
  <Override PartName="/ppt/notesSlides/notesSlide1489.xml" ContentType="application/vnd.openxmlformats-officedocument.presentationml.notesSlide+xml"/>
  <Override PartName="/ppt/notesSlides/notesSlide1490.xml" ContentType="application/vnd.openxmlformats-officedocument.presentationml.notesSlide+xml"/>
  <Override PartName="/ppt/notesSlides/notesSlide1491.xml" ContentType="application/vnd.openxmlformats-officedocument.presentationml.notesSlide+xml"/>
  <Override PartName="/ppt/notesSlides/notesSlide1492.xml" ContentType="application/vnd.openxmlformats-officedocument.presentationml.notesSlide+xml"/>
  <Override PartName="/ppt/notesSlides/notesSlide1493.xml" ContentType="application/vnd.openxmlformats-officedocument.presentationml.notesSlide+xml"/>
  <Override PartName="/ppt/notesSlides/notesSlide1494.xml" ContentType="application/vnd.openxmlformats-officedocument.presentationml.notesSlide+xml"/>
  <Override PartName="/ppt/notesSlides/notesSlide1495.xml" ContentType="application/vnd.openxmlformats-officedocument.presentationml.notesSlide+xml"/>
  <Override PartName="/ppt/notesSlides/notesSlide1496.xml" ContentType="application/vnd.openxmlformats-officedocument.presentationml.notesSlide+xml"/>
  <Override PartName="/ppt/notesSlides/notesSlide1497.xml" ContentType="application/vnd.openxmlformats-officedocument.presentationml.notesSlide+xml"/>
  <Override PartName="/ppt/notesSlides/notesSlide1498.xml" ContentType="application/vnd.openxmlformats-officedocument.presentationml.notesSlide+xml"/>
  <Override PartName="/ppt/notesSlides/notesSlide1499.xml" ContentType="application/vnd.openxmlformats-officedocument.presentationml.notesSlide+xml"/>
  <Override PartName="/ppt/notesSlides/notesSlide1500.xml" ContentType="application/vnd.openxmlformats-officedocument.presentationml.notesSlide+xml"/>
  <Override PartName="/ppt/notesSlides/notesSlide1501.xml" ContentType="application/vnd.openxmlformats-officedocument.presentationml.notesSlide+xml"/>
  <Override PartName="/ppt/notesSlides/notesSlide1502.xml" ContentType="application/vnd.openxmlformats-officedocument.presentationml.notesSlide+xml"/>
  <Override PartName="/ppt/notesSlides/notesSlide1503.xml" ContentType="application/vnd.openxmlformats-officedocument.presentationml.notesSlide+xml"/>
  <Override PartName="/ppt/notesSlides/notesSlide1504.xml" ContentType="application/vnd.openxmlformats-officedocument.presentationml.notesSlide+xml"/>
  <Override PartName="/ppt/notesSlides/notesSlide1505.xml" ContentType="application/vnd.openxmlformats-officedocument.presentationml.notesSlide+xml"/>
  <Override PartName="/ppt/notesSlides/notesSlide1506.xml" ContentType="application/vnd.openxmlformats-officedocument.presentationml.notesSlide+xml"/>
  <Override PartName="/ppt/notesSlides/notesSlide1507.xml" ContentType="application/vnd.openxmlformats-officedocument.presentationml.notesSlide+xml"/>
  <Override PartName="/ppt/notesSlides/notesSlide1508.xml" ContentType="application/vnd.openxmlformats-officedocument.presentationml.notesSlide+xml"/>
  <Override PartName="/ppt/notesSlides/notesSlide1509.xml" ContentType="application/vnd.openxmlformats-officedocument.presentationml.notesSlide+xml"/>
  <Override PartName="/ppt/notesSlides/notesSlide1510.xml" ContentType="application/vnd.openxmlformats-officedocument.presentationml.notesSlide+xml"/>
  <Override PartName="/ppt/notesSlides/notesSlide1511.xml" ContentType="application/vnd.openxmlformats-officedocument.presentationml.notesSlide+xml"/>
  <Override PartName="/ppt/notesSlides/notesSlide1512.xml" ContentType="application/vnd.openxmlformats-officedocument.presentationml.notesSlide+xml"/>
  <Override PartName="/ppt/notesSlides/notesSlide1513.xml" ContentType="application/vnd.openxmlformats-officedocument.presentationml.notesSlide+xml"/>
  <Override PartName="/ppt/notesSlides/notesSlide1514.xml" ContentType="application/vnd.openxmlformats-officedocument.presentationml.notesSlide+xml"/>
  <Override PartName="/ppt/notesSlides/notesSlide1515.xml" ContentType="application/vnd.openxmlformats-officedocument.presentationml.notesSlide+xml"/>
  <Override PartName="/ppt/notesSlides/notesSlide1516.xml" ContentType="application/vnd.openxmlformats-officedocument.presentationml.notesSlide+xml"/>
  <Override PartName="/ppt/notesSlides/notesSlide1517.xml" ContentType="application/vnd.openxmlformats-officedocument.presentationml.notesSlide+xml"/>
  <Override PartName="/ppt/notesSlides/notesSlide1518.xml" ContentType="application/vnd.openxmlformats-officedocument.presentationml.notesSlide+xml"/>
  <Override PartName="/ppt/notesSlides/notesSlide1519.xml" ContentType="application/vnd.openxmlformats-officedocument.presentationml.notesSlide+xml"/>
  <Override PartName="/ppt/notesSlides/notesSlide1520.xml" ContentType="application/vnd.openxmlformats-officedocument.presentationml.notesSlide+xml"/>
  <Override PartName="/ppt/notesSlides/notesSlide1521.xml" ContentType="application/vnd.openxmlformats-officedocument.presentationml.notesSlide+xml"/>
  <Override PartName="/ppt/notesSlides/notesSlide1522.xml" ContentType="application/vnd.openxmlformats-officedocument.presentationml.notesSlide+xml"/>
  <Override PartName="/ppt/notesSlides/notesSlide1523.xml" ContentType="application/vnd.openxmlformats-officedocument.presentationml.notesSlide+xml"/>
  <Override PartName="/ppt/notesSlides/notesSlide1524.xml" ContentType="application/vnd.openxmlformats-officedocument.presentationml.notesSlide+xml"/>
  <Override PartName="/ppt/notesSlides/notesSlide1525.xml" ContentType="application/vnd.openxmlformats-officedocument.presentationml.notesSlide+xml"/>
  <Override PartName="/ppt/notesSlides/notesSlide1526.xml" ContentType="application/vnd.openxmlformats-officedocument.presentationml.notesSlide+xml"/>
  <Override PartName="/ppt/notesSlides/notesSlide1527.xml" ContentType="application/vnd.openxmlformats-officedocument.presentationml.notesSlide+xml"/>
  <Override PartName="/ppt/notesSlides/notesSlide1528.xml" ContentType="application/vnd.openxmlformats-officedocument.presentationml.notesSlide+xml"/>
  <Override PartName="/ppt/notesSlides/notesSlide1529.xml" ContentType="application/vnd.openxmlformats-officedocument.presentationml.notesSlide+xml"/>
  <Override PartName="/ppt/notesSlides/notesSlide1530.xml" ContentType="application/vnd.openxmlformats-officedocument.presentationml.notesSlide+xml"/>
  <Override PartName="/ppt/notesSlides/notesSlide1531.xml" ContentType="application/vnd.openxmlformats-officedocument.presentationml.notesSlide+xml"/>
  <Override PartName="/ppt/notesSlides/notesSlide1532.xml" ContentType="application/vnd.openxmlformats-officedocument.presentationml.notesSlide+xml"/>
  <Override PartName="/ppt/notesSlides/notesSlide1533.xml" ContentType="application/vnd.openxmlformats-officedocument.presentationml.notesSlide+xml"/>
  <Override PartName="/ppt/notesSlides/notesSlide1534.xml" ContentType="application/vnd.openxmlformats-officedocument.presentationml.notesSlide+xml"/>
  <Override PartName="/ppt/notesSlides/notesSlide1535.xml" ContentType="application/vnd.openxmlformats-officedocument.presentationml.notesSlide+xml"/>
  <Override PartName="/ppt/notesSlides/notesSlide1536.xml" ContentType="application/vnd.openxmlformats-officedocument.presentationml.notesSlide+xml"/>
  <Override PartName="/ppt/notesSlides/notesSlide1537.xml" ContentType="application/vnd.openxmlformats-officedocument.presentationml.notesSlide+xml"/>
  <Override PartName="/ppt/notesSlides/notesSlide1538.xml" ContentType="application/vnd.openxmlformats-officedocument.presentationml.notesSlide+xml"/>
  <Override PartName="/ppt/notesSlides/notesSlide1539.xml" ContentType="application/vnd.openxmlformats-officedocument.presentationml.notesSlide+xml"/>
  <Override PartName="/ppt/notesSlides/notesSlide1540.xml" ContentType="application/vnd.openxmlformats-officedocument.presentationml.notesSlide+xml"/>
  <Override PartName="/ppt/notesSlides/notesSlide1541.xml" ContentType="application/vnd.openxmlformats-officedocument.presentationml.notesSlide+xml"/>
  <Override PartName="/ppt/notesSlides/notesSlide1542.xml" ContentType="application/vnd.openxmlformats-officedocument.presentationml.notesSlide+xml"/>
  <Override PartName="/ppt/notesSlides/notesSlide1543.xml" ContentType="application/vnd.openxmlformats-officedocument.presentationml.notesSlide+xml"/>
  <Override PartName="/ppt/notesSlides/notesSlide1544.xml" ContentType="application/vnd.openxmlformats-officedocument.presentationml.notesSlide+xml"/>
  <Override PartName="/ppt/notesSlides/notesSlide1545.xml" ContentType="application/vnd.openxmlformats-officedocument.presentationml.notesSlide+xml"/>
  <Override PartName="/ppt/notesSlides/notesSlide1546.xml" ContentType="application/vnd.openxmlformats-officedocument.presentationml.notesSlide+xml"/>
  <Override PartName="/ppt/notesSlides/notesSlide1547.xml" ContentType="application/vnd.openxmlformats-officedocument.presentationml.notesSlide+xml"/>
  <Override PartName="/ppt/notesSlides/notesSlide1548.xml" ContentType="application/vnd.openxmlformats-officedocument.presentationml.notesSlide+xml"/>
  <Override PartName="/ppt/notesSlides/notesSlide1549.xml" ContentType="application/vnd.openxmlformats-officedocument.presentationml.notesSlide+xml"/>
  <Override PartName="/ppt/notesSlides/notesSlide1550.xml" ContentType="application/vnd.openxmlformats-officedocument.presentationml.notesSlide+xml"/>
  <Override PartName="/ppt/notesSlides/notesSlide1551.xml" ContentType="application/vnd.openxmlformats-officedocument.presentationml.notesSlide+xml"/>
  <Override PartName="/ppt/notesSlides/notesSlide1552.xml" ContentType="application/vnd.openxmlformats-officedocument.presentationml.notesSlide+xml"/>
  <Override PartName="/ppt/notesSlides/notesSlide1553.xml" ContentType="application/vnd.openxmlformats-officedocument.presentationml.notesSlide+xml"/>
  <Override PartName="/ppt/notesSlides/notesSlide1554.xml" ContentType="application/vnd.openxmlformats-officedocument.presentationml.notesSlide+xml"/>
  <Override PartName="/ppt/notesSlides/notesSlide1555.xml" ContentType="application/vnd.openxmlformats-officedocument.presentationml.notesSlide+xml"/>
  <Override PartName="/ppt/notesSlides/notesSlide1556.xml" ContentType="application/vnd.openxmlformats-officedocument.presentationml.notesSlide+xml"/>
  <Override PartName="/ppt/notesSlides/notesSlide1557.xml" ContentType="application/vnd.openxmlformats-officedocument.presentationml.notesSlide+xml"/>
  <Override PartName="/ppt/notesSlides/notesSlide1558.xml" ContentType="application/vnd.openxmlformats-officedocument.presentationml.notesSlide+xml"/>
  <Override PartName="/ppt/notesSlides/notesSlide1559.xml" ContentType="application/vnd.openxmlformats-officedocument.presentationml.notesSlide+xml"/>
  <Override PartName="/ppt/notesSlides/notesSlide1560.xml" ContentType="application/vnd.openxmlformats-officedocument.presentationml.notesSlide+xml"/>
  <Override PartName="/ppt/notesSlides/notesSlide1561.xml" ContentType="application/vnd.openxmlformats-officedocument.presentationml.notesSlide+xml"/>
  <Override PartName="/ppt/notesSlides/notesSlide1562.xml" ContentType="application/vnd.openxmlformats-officedocument.presentationml.notesSlide+xml"/>
  <Override PartName="/ppt/notesSlides/notesSlide1563.xml" ContentType="application/vnd.openxmlformats-officedocument.presentationml.notesSlide+xml"/>
  <Override PartName="/ppt/notesSlides/notesSlide1564.xml" ContentType="application/vnd.openxmlformats-officedocument.presentationml.notesSlide+xml"/>
  <Override PartName="/ppt/notesSlides/notesSlide1565.xml" ContentType="application/vnd.openxmlformats-officedocument.presentationml.notesSlide+xml"/>
  <Override PartName="/ppt/notesSlides/notesSlide1566.xml" ContentType="application/vnd.openxmlformats-officedocument.presentationml.notesSlide+xml"/>
  <Override PartName="/ppt/notesSlides/notesSlide1567.xml" ContentType="application/vnd.openxmlformats-officedocument.presentationml.notesSlide+xml"/>
  <Override PartName="/ppt/notesSlides/notesSlide1568.xml" ContentType="application/vnd.openxmlformats-officedocument.presentationml.notesSlide+xml"/>
  <Override PartName="/ppt/notesSlides/notesSlide1569.xml" ContentType="application/vnd.openxmlformats-officedocument.presentationml.notesSlide+xml"/>
  <Override PartName="/ppt/notesSlides/notesSlide1570.xml" ContentType="application/vnd.openxmlformats-officedocument.presentationml.notesSlide+xml"/>
  <Override PartName="/ppt/notesSlides/notesSlide1571.xml" ContentType="application/vnd.openxmlformats-officedocument.presentationml.notesSlide+xml"/>
  <Override PartName="/ppt/notesSlides/notesSlide1572.xml" ContentType="application/vnd.openxmlformats-officedocument.presentationml.notesSlide+xml"/>
  <Override PartName="/ppt/notesSlides/notesSlide1573.xml" ContentType="application/vnd.openxmlformats-officedocument.presentationml.notesSlide+xml"/>
  <Override PartName="/ppt/notesSlides/notesSlide1574.xml" ContentType="application/vnd.openxmlformats-officedocument.presentationml.notesSlide+xml"/>
  <Override PartName="/ppt/notesSlides/notesSlide1575.xml" ContentType="application/vnd.openxmlformats-officedocument.presentationml.notesSlide+xml"/>
  <Override PartName="/ppt/notesSlides/notesSlide1576.xml" ContentType="application/vnd.openxmlformats-officedocument.presentationml.notesSlide+xml"/>
  <Override PartName="/ppt/notesSlides/notesSlide1577.xml" ContentType="application/vnd.openxmlformats-officedocument.presentationml.notesSlide+xml"/>
  <Override PartName="/ppt/notesSlides/notesSlide1578.xml" ContentType="application/vnd.openxmlformats-officedocument.presentationml.notesSlide+xml"/>
  <Override PartName="/ppt/notesSlides/notesSlide1579.xml" ContentType="application/vnd.openxmlformats-officedocument.presentationml.notesSlide+xml"/>
  <Override PartName="/ppt/notesSlides/notesSlide1580.xml" ContentType="application/vnd.openxmlformats-officedocument.presentationml.notesSlide+xml"/>
  <Override PartName="/ppt/notesSlides/notesSlide1581.xml" ContentType="application/vnd.openxmlformats-officedocument.presentationml.notesSlide+xml"/>
  <Override PartName="/ppt/notesSlides/notesSlide1582.xml" ContentType="application/vnd.openxmlformats-officedocument.presentationml.notesSlide+xml"/>
  <Override PartName="/ppt/notesSlides/notesSlide1583.xml" ContentType="application/vnd.openxmlformats-officedocument.presentationml.notesSlide+xml"/>
  <Override PartName="/ppt/notesSlides/notesSlide1584.xml" ContentType="application/vnd.openxmlformats-officedocument.presentationml.notesSlide+xml"/>
  <Override PartName="/ppt/notesSlides/notesSlide1585.xml" ContentType="application/vnd.openxmlformats-officedocument.presentationml.notesSlide+xml"/>
  <Override PartName="/ppt/notesSlides/notesSlide1586.xml" ContentType="application/vnd.openxmlformats-officedocument.presentationml.notesSlide+xml"/>
  <Override PartName="/ppt/notesSlides/notesSlide1587.xml" ContentType="application/vnd.openxmlformats-officedocument.presentationml.notesSlide+xml"/>
  <Override PartName="/ppt/notesSlides/notesSlide1588.xml" ContentType="application/vnd.openxmlformats-officedocument.presentationml.notesSlide+xml"/>
  <Override PartName="/ppt/notesSlides/notesSlide1589.xml" ContentType="application/vnd.openxmlformats-officedocument.presentationml.notesSlide+xml"/>
  <Override PartName="/ppt/notesSlides/notesSlide1590.xml" ContentType="application/vnd.openxmlformats-officedocument.presentationml.notesSlide+xml"/>
  <Override PartName="/ppt/notesSlides/notesSlide1591.xml" ContentType="application/vnd.openxmlformats-officedocument.presentationml.notesSlide+xml"/>
  <Override PartName="/ppt/notesSlides/notesSlide1592.xml" ContentType="application/vnd.openxmlformats-officedocument.presentationml.notesSlide+xml"/>
  <Override PartName="/ppt/notesSlides/notesSlide1593.xml" ContentType="application/vnd.openxmlformats-officedocument.presentationml.notesSlide+xml"/>
  <Override PartName="/ppt/notesSlides/notesSlide1594.xml" ContentType="application/vnd.openxmlformats-officedocument.presentationml.notesSlide+xml"/>
  <Override PartName="/ppt/notesSlides/notesSlide1595.xml" ContentType="application/vnd.openxmlformats-officedocument.presentationml.notesSlide+xml"/>
  <Override PartName="/ppt/notesSlides/notesSlide1596.xml" ContentType="application/vnd.openxmlformats-officedocument.presentationml.notesSlide+xml"/>
  <Override PartName="/ppt/notesSlides/notesSlide1597.xml" ContentType="application/vnd.openxmlformats-officedocument.presentationml.notesSlide+xml"/>
  <Override PartName="/ppt/notesSlides/notesSlide1598.xml" ContentType="application/vnd.openxmlformats-officedocument.presentationml.notesSlide+xml"/>
  <Override PartName="/ppt/notesSlides/notesSlide1599.xml" ContentType="application/vnd.openxmlformats-officedocument.presentationml.notesSlide+xml"/>
  <Override PartName="/ppt/notesSlides/notesSlide1600.xml" ContentType="application/vnd.openxmlformats-officedocument.presentationml.notesSlide+xml"/>
  <Override PartName="/ppt/notesSlides/notesSlide1601.xml" ContentType="application/vnd.openxmlformats-officedocument.presentationml.notesSlide+xml"/>
  <Override PartName="/ppt/notesSlides/notesSlide1602.xml" ContentType="application/vnd.openxmlformats-officedocument.presentationml.notesSlide+xml"/>
  <Override PartName="/ppt/notesSlides/notesSlide1603.xml" ContentType="application/vnd.openxmlformats-officedocument.presentationml.notesSlide+xml"/>
  <Override PartName="/ppt/notesSlides/notesSlide1604.xml" ContentType="application/vnd.openxmlformats-officedocument.presentationml.notesSlide+xml"/>
  <Override PartName="/ppt/notesSlides/notesSlide1605.xml" ContentType="application/vnd.openxmlformats-officedocument.presentationml.notesSlide+xml"/>
  <Override PartName="/ppt/notesSlides/notesSlide1606.xml" ContentType="application/vnd.openxmlformats-officedocument.presentationml.notesSlide+xml"/>
  <Override PartName="/ppt/notesSlides/notesSlide1607.xml" ContentType="application/vnd.openxmlformats-officedocument.presentationml.notesSlide+xml"/>
  <Override PartName="/ppt/notesSlides/notesSlide1608.xml" ContentType="application/vnd.openxmlformats-officedocument.presentationml.notesSlide+xml"/>
  <Override PartName="/ppt/notesSlides/notesSlide1609.xml" ContentType="application/vnd.openxmlformats-officedocument.presentationml.notesSlide+xml"/>
  <Override PartName="/ppt/notesSlides/notesSlide1610.xml" ContentType="application/vnd.openxmlformats-officedocument.presentationml.notesSlide+xml"/>
  <Override PartName="/ppt/notesSlides/notesSlide1611.xml" ContentType="application/vnd.openxmlformats-officedocument.presentationml.notesSlide+xml"/>
  <Override PartName="/ppt/notesSlides/notesSlide1612.xml" ContentType="application/vnd.openxmlformats-officedocument.presentationml.notesSlide+xml"/>
  <Override PartName="/ppt/notesSlides/notesSlide1613.xml" ContentType="application/vnd.openxmlformats-officedocument.presentationml.notesSlide+xml"/>
  <Override PartName="/ppt/notesSlides/notesSlide1614.xml" ContentType="application/vnd.openxmlformats-officedocument.presentationml.notesSlide+xml"/>
  <Override PartName="/ppt/notesSlides/notesSlide1615.xml" ContentType="application/vnd.openxmlformats-officedocument.presentationml.notesSlide+xml"/>
  <Override PartName="/ppt/notesSlides/notesSlide1616.xml" ContentType="application/vnd.openxmlformats-officedocument.presentationml.notesSlide+xml"/>
  <Override PartName="/ppt/notesSlides/notesSlide1617.xml" ContentType="application/vnd.openxmlformats-officedocument.presentationml.notesSlide+xml"/>
  <Override PartName="/ppt/notesSlides/notesSlide1618.xml" ContentType="application/vnd.openxmlformats-officedocument.presentationml.notesSlide+xml"/>
  <Override PartName="/ppt/notesSlides/notesSlide1619.xml" ContentType="application/vnd.openxmlformats-officedocument.presentationml.notesSlide+xml"/>
  <Override PartName="/ppt/notesSlides/notesSlide1620.xml" ContentType="application/vnd.openxmlformats-officedocument.presentationml.notesSlide+xml"/>
  <Override PartName="/ppt/notesSlides/notesSlide1621.xml" ContentType="application/vnd.openxmlformats-officedocument.presentationml.notesSlide+xml"/>
  <Override PartName="/ppt/notesSlides/notesSlide1622.xml" ContentType="application/vnd.openxmlformats-officedocument.presentationml.notesSlide+xml"/>
  <Override PartName="/ppt/notesSlides/notesSlide1623.xml" ContentType="application/vnd.openxmlformats-officedocument.presentationml.notesSlide+xml"/>
  <Override PartName="/ppt/notesSlides/notesSlide1624.xml" ContentType="application/vnd.openxmlformats-officedocument.presentationml.notesSlide+xml"/>
  <Override PartName="/ppt/notesSlides/notesSlide1625.xml" ContentType="application/vnd.openxmlformats-officedocument.presentationml.notesSlide+xml"/>
  <Override PartName="/ppt/notesSlides/notesSlide1626.xml" ContentType="application/vnd.openxmlformats-officedocument.presentationml.notesSlide+xml"/>
  <Override PartName="/ppt/notesSlides/notesSlide1627.xml" ContentType="application/vnd.openxmlformats-officedocument.presentationml.notesSlide+xml"/>
  <Override PartName="/ppt/notesSlides/notesSlide1628.xml" ContentType="application/vnd.openxmlformats-officedocument.presentationml.notesSlide+xml"/>
  <Override PartName="/ppt/notesSlides/notesSlide1629.xml" ContentType="application/vnd.openxmlformats-officedocument.presentationml.notesSlide+xml"/>
  <Override PartName="/ppt/notesSlides/notesSlide1630.xml" ContentType="application/vnd.openxmlformats-officedocument.presentationml.notesSlide+xml"/>
  <Override PartName="/ppt/notesSlides/notesSlide1631.xml" ContentType="application/vnd.openxmlformats-officedocument.presentationml.notesSlide+xml"/>
  <Override PartName="/ppt/notesSlides/notesSlide1632.xml" ContentType="application/vnd.openxmlformats-officedocument.presentationml.notesSlide+xml"/>
  <Override PartName="/ppt/notesSlides/notesSlide1633.xml" ContentType="application/vnd.openxmlformats-officedocument.presentationml.notesSlide+xml"/>
  <Override PartName="/ppt/notesSlides/notesSlide1634.xml" ContentType="application/vnd.openxmlformats-officedocument.presentationml.notesSlide+xml"/>
  <Override PartName="/ppt/notesSlides/notesSlide1635.xml" ContentType="application/vnd.openxmlformats-officedocument.presentationml.notesSlide+xml"/>
  <Override PartName="/ppt/notesSlides/notesSlide1636.xml" ContentType="application/vnd.openxmlformats-officedocument.presentationml.notesSlide+xml"/>
  <Override PartName="/ppt/notesSlides/notesSlide1637.xml" ContentType="application/vnd.openxmlformats-officedocument.presentationml.notesSlide+xml"/>
  <Override PartName="/ppt/notesSlides/notesSlide1638.xml" ContentType="application/vnd.openxmlformats-officedocument.presentationml.notesSlide+xml"/>
  <Override PartName="/ppt/notesSlides/notesSlide1639.xml" ContentType="application/vnd.openxmlformats-officedocument.presentationml.notesSlide+xml"/>
  <Override PartName="/ppt/notesSlides/notesSlide1640.xml" ContentType="application/vnd.openxmlformats-officedocument.presentationml.notesSlide+xml"/>
  <Override PartName="/ppt/notesSlides/notesSlide1641.xml" ContentType="application/vnd.openxmlformats-officedocument.presentationml.notesSlide+xml"/>
  <Override PartName="/ppt/notesSlides/notesSlide1642.xml" ContentType="application/vnd.openxmlformats-officedocument.presentationml.notesSlide+xml"/>
  <Override PartName="/ppt/notesSlides/notesSlide1643.xml" ContentType="application/vnd.openxmlformats-officedocument.presentationml.notesSlide+xml"/>
  <Override PartName="/ppt/notesSlides/notesSlide1644.xml" ContentType="application/vnd.openxmlformats-officedocument.presentationml.notesSlide+xml"/>
  <Override PartName="/ppt/notesSlides/notesSlide1645.xml" ContentType="application/vnd.openxmlformats-officedocument.presentationml.notesSlide+xml"/>
  <Override PartName="/ppt/notesSlides/notesSlide1646.xml" ContentType="application/vnd.openxmlformats-officedocument.presentationml.notesSlide+xml"/>
  <Override PartName="/ppt/notesSlides/notesSlide1647.xml" ContentType="application/vnd.openxmlformats-officedocument.presentationml.notesSlide+xml"/>
  <Override PartName="/ppt/notesSlides/notesSlide1648.xml" ContentType="application/vnd.openxmlformats-officedocument.presentationml.notesSlide+xml"/>
  <Override PartName="/ppt/notesSlides/notesSlide1649.xml" ContentType="application/vnd.openxmlformats-officedocument.presentationml.notesSlide+xml"/>
  <Override PartName="/ppt/notesSlides/notesSlide1650.xml" ContentType="application/vnd.openxmlformats-officedocument.presentationml.notesSlide+xml"/>
  <Override PartName="/ppt/notesSlides/notesSlide1651.xml" ContentType="application/vnd.openxmlformats-officedocument.presentationml.notesSlide+xml"/>
  <Override PartName="/ppt/notesSlides/notesSlide1652.xml" ContentType="application/vnd.openxmlformats-officedocument.presentationml.notesSlide+xml"/>
  <Override PartName="/ppt/notesSlides/notesSlide1653.xml" ContentType="application/vnd.openxmlformats-officedocument.presentationml.notesSlide+xml"/>
  <Override PartName="/ppt/notesSlides/notesSlide1654.xml" ContentType="application/vnd.openxmlformats-officedocument.presentationml.notesSlide+xml"/>
  <Override PartName="/ppt/notesSlides/notesSlide1655.xml" ContentType="application/vnd.openxmlformats-officedocument.presentationml.notesSlide+xml"/>
  <Override PartName="/ppt/notesSlides/notesSlide1656.xml" ContentType="application/vnd.openxmlformats-officedocument.presentationml.notesSlide+xml"/>
  <Override PartName="/ppt/notesSlides/notesSlide1657.xml" ContentType="application/vnd.openxmlformats-officedocument.presentationml.notesSlide+xml"/>
  <Override PartName="/ppt/notesSlides/notesSlide1658.xml" ContentType="application/vnd.openxmlformats-officedocument.presentationml.notesSlide+xml"/>
  <Override PartName="/ppt/notesSlides/notesSlide1659.xml" ContentType="application/vnd.openxmlformats-officedocument.presentationml.notesSlide+xml"/>
  <Override PartName="/ppt/notesSlides/notesSlide1660.xml" ContentType="application/vnd.openxmlformats-officedocument.presentationml.notesSlide+xml"/>
  <Override PartName="/ppt/notesSlides/notesSlide1661.xml" ContentType="application/vnd.openxmlformats-officedocument.presentationml.notesSlide+xml"/>
  <Override PartName="/ppt/notesSlides/notesSlide1662.xml" ContentType="application/vnd.openxmlformats-officedocument.presentationml.notesSlide+xml"/>
  <Override PartName="/ppt/notesSlides/notesSlide1663.xml" ContentType="application/vnd.openxmlformats-officedocument.presentationml.notesSlide+xml"/>
  <Override PartName="/ppt/notesSlides/notesSlide1664.xml" ContentType="application/vnd.openxmlformats-officedocument.presentationml.notesSlide+xml"/>
  <Override PartName="/ppt/notesSlides/notesSlide1665.xml" ContentType="application/vnd.openxmlformats-officedocument.presentationml.notesSlide+xml"/>
  <Override PartName="/ppt/notesSlides/notesSlide1666.xml" ContentType="application/vnd.openxmlformats-officedocument.presentationml.notesSlide+xml"/>
  <Override PartName="/ppt/notesSlides/notesSlide1667.xml" ContentType="application/vnd.openxmlformats-officedocument.presentationml.notesSlide+xml"/>
  <Override PartName="/ppt/notesSlides/notesSlide1668.xml" ContentType="application/vnd.openxmlformats-officedocument.presentationml.notesSlide+xml"/>
  <Override PartName="/ppt/notesSlides/notesSlide1669.xml" ContentType="application/vnd.openxmlformats-officedocument.presentationml.notesSlide+xml"/>
  <Override PartName="/ppt/notesSlides/notesSlide1670.xml" ContentType="application/vnd.openxmlformats-officedocument.presentationml.notesSlide+xml"/>
  <Override PartName="/ppt/notesSlides/notesSlide1671.xml" ContentType="application/vnd.openxmlformats-officedocument.presentationml.notesSlide+xml"/>
  <Override PartName="/ppt/notesSlides/notesSlide1672.xml" ContentType="application/vnd.openxmlformats-officedocument.presentationml.notesSlide+xml"/>
  <Override PartName="/ppt/notesSlides/notesSlide1673.xml" ContentType="application/vnd.openxmlformats-officedocument.presentationml.notesSlide+xml"/>
  <Override PartName="/ppt/notesSlides/notesSlide1674.xml" ContentType="application/vnd.openxmlformats-officedocument.presentationml.notesSlide+xml"/>
  <Override PartName="/ppt/notesSlides/notesSlide1675.xml" ContentType="application/vnd.openxmlformats-officedocument.presentationml.notesSlide+xml"/>
  <Override PartName="/ppt/notesSlides/notesSlide1676.xml" ContentType="application/vnd.openxmlformats-officedocument.presentationml.notesSlide+xml"/>
  <Override PartName="/ppt/notesSlides/notesSlide1677.xml" ContentType="application/vnd.openxmlformats-officedocument.presentationml.notesSlide+xml"/>
  <Override PartName="/ppt/notesSlides/notesSlide1678.xml" ContentType="application/vnd.openxmlformats-officedocument.presentationml.notesSlide+xml"/>
  <Override PartName="/ppt/notesSlides/notesSlide1679.xml" ContentType="application/vnd.openxmlformats-officedocument.presentationml.notesSlide+xml"/>
  <Override PartName="/ppt/notesSlides/notesSlide1680.xml" ContentType="application/vnd.openxmlformats-officedocument.presentationml.notesSlide+xml"/>
  <Override PartName="/ppt/notesSlides/notesSlide1681.xml" ContentType="application/vnd.openxmlformats-officedocument.presentationml.notesSlide+xml"/>
  <Override PartName="/ppt/notesSlides/notesSlide1682.xml" ContentType="application/vnd.openxmlformats-officedocument.presentationml.notesSlide+xml"/>
  <Override PartName="/ppt/notesSlides/notesSlide1683.xml" ContentType="application/vnd.openxmlformats-officedocument.presentationml.notesSlide+xml"/>
  <Override PartName="/ppt/notesSlides/notesSlide1684.xml" ContentType="application/vnd.openxmlformats-officedocument.presentationml.notesSlide+xml"/>
  <Override PartName="/ppt/notesSlides/notesSlide1685.xml" ContentType="application/vnd.openxmlformats-officedocument.presentationml.notesSlide+xml"/>
  <Override PartName="/ppt/notesSlides/notesSlide1686.xml" ContentType="application/vnd.openxmlformats-officedocument.presentationml.notesSlide+xml"/>
  <Override PartName="/ppt/notesSlides/notesSlide1687.xml" ContentType="application/vnd.openxmlformats-officedocument.presentationml.notesSlide+xml"/>
  <Override PartName="/ppt/notesSlides/notesSlide1688.xml" ContentType="application/vnd.openxmlformats-officedocument.presentationml.notesSlide+xml"/>
  <Override PartName="/ppt/notesSlides/notesSlide1689.xml" ContentType="application/vnd.openxmlformats-officedocument.presentationml.notesSlide+xml"/>
  <Override PartName="/ppt/notesSlides/notesSlide1690.xml" ContentType="application/vnd.openxmlformats-officedocument.presentationml.notesSlide+xml"/>
  <Override PartName="/ppt/notesSlides/notesSlide1691.xml" ContentType="application/vnd.openxmlformats-officedocument.presentationml.notesSlide+xml"/>
  <Override PartName="/ppt/notesSlides/notesSlide1692.xml" ContentType="application/vnd.openxmlformats-officedocument.presentationml.notesSlide+xml"/>
  <Override PartName="/ppt/notesSlides/notesSlide1693.xml" ContentType="application/vnd.openxmlformats-officedocument.presentationml.notesSlide+xml"/>
  <Override PartName="/ppt/notesSlides/notesSlide1694.xml" ContentType="application/vnd.openxmlformats-officedocument.presentationml.notesSlide+xml"/>
  <Override PartName="/ppt/notesSlides/notesSlide1695.xml" ContentType="application/vnd.openxmlformats-officedocument.presentationml.notesSlide+xml"/>
  <Override PartName="/ppt/notesSlides/notesSlide1696.xml" ContentType="application/vnd.openxmlformats-officedocument.presentationml.notesSlide+xml"/>
  <Override PartName="/ppt/notesSlides/notesSlide1697.xml" ContentType="application/vnd.openxmlformats-officedocument.presentationml.notesSlide+xml"/>
  <Override PartName="/ppt/notesSlides/notesSlide1698.xml" ContentType="application/vnd.openxmlformats-officedocument.presentationml.notesSlide+xml"/>
  <Override PartName="/ppt/notesSlides/notesSlide1699.xml" ContentType="application/vnd.openxmlformats-officedocument.presentationml.notesSlide+xml"/>
  <Override PartName="/ppt/notesSlides/notesSlide1700.xml" ContentType="application/vnd.openxmlformats-officedocument.presentationml.notesSlide+xml"/>
  <Override PartName="/ppt/notesSlides/notesSlide1701.xml" ContentType="application/vnd.openxmlformats-officedocument.presentationml.notesSlide+xml"/>
  <Override PartName="/ppt/notesSlides/notesSlide1702.xml" ContentType="application/vnd.openxmlformats-officedocument.presentationml.notesSlide+xml"/>
  <Override PartName="/ppt/notesSlides/notesSlide1703.xml" ContentType="application/vnd.openxmlformats-officedocument.presentationml.notesSlide+xml"/>
  <Override PartName="/ppt/notesSlides/notesSlide1704.xml" ContentType="application/vnd.openxmlformats-officedocument.presentationml.notesSlide+xml"/>
  <Override PartName="/ppt/notesSlides/notesSlide1705.xml" ContentType="application/vnd.openxmlformats-officedocument.presentationml.notesSlide+xml"/>
  <Override PartName="/ppt/notesSlides/notesSlide1706.xml" ContentType="application/vnd.openxmlformats-officedocument.presentationml.notesSlide+xml"/>
  <Override PartName="/ppt/notesSlides/notesSlide1707.xml" ContentType="application/vnd.openxmlformats-officedocument.presentationml.notesSlide+xml"/>
  <Override PartName="/ppt/notesSlides/notesSlide1708.xml" ContentType="application/vnd.openxmlformats-officedocument.presentationml.notesSlide+xml"/>
  <Override PartName="/ppt/notesSlides/notesSlide1709.xml" ContentType="application/vnd.openxmlformats-officedocument.presentationml.notesSlide+xml"/>
  <Override PartName="/ppt/notesSlides/notesSlide1710.xml" ContentType="application/vnd.openxmlformats-officedocument.presentationml.notesSlide+xml"/>
  <Override PartName="/ppt/notesSlides/notesSlide1711.xml" ContentType="application/vnd.openxmlformats-officedocument.presentationml.notesSlide+xml"/>
  <Override PartName="/ppt/notesSlides/notesSlide1712.xml" ContentType="application/vnd.openxmlformats-officedocument.presentationml.notesSlide+xml"/>
  <Override PartName="/ppt/notesSlides/notesSlide1713.xml" ContentType="application/vnd.openxmlformats-officedocument.presentationml.notesSlide+xml"/>
  <Override PartName="/ppt/notesSlides/notesSlide1714.xml" ContentType="application/vnd.openxmlformats-officedocument.presentationml.notesSlide+xml"/>
  <Override PartName="/ppt/notesSlides/notesSlide1715.xml" ContentType="application/vnd.openxmlformats-officedocument.presentationml.notesSlide+xml"/>
  <Override PartName="/ppt/notesSlides/notesSlide1716.xml" ContentType="application/vnd.openxmlformats-officedocument.presentationml.notesSlide+xml"/>
  <Override PartName="/ppt/notesSlides/notesSlide1717.xml" ContentType="application/vnd.openxmlformats-officedocument.presentationml.notesSlide+xml"/>
  <Override PartName="/ppt/notesSlides/notesSlide1718.xml" ContentType="application/vnd.openxmlformats-officedocument.presentationml.notesSlide+xml"/>
  <Override PartName="/ppt/notesSlides/notesSlide1719.xml" ContentType="application/vnd.openxmlformats-officedocument.presentationml.notesSlide+xml"/>
  <Override PartName="/ppt/notesSlides/notesSlide1720.xml" ContentType="application/vnd.openxmlformats-officedocument.presentationml.notesSlide+xml"/>
  <Override PartName="/ppt/notesSlides/notesSlide1721.xml" ContentType="application/vnd.openxmlformats-officedocument.presentationml.notesSlide+xml"/>
  <Override PartName="/ppt/notesSlides/notesSlide1722.xml" ContentType="application/vnd.openxmlformats-officedocument.presentationml.notesSlide+xml"/>
  <Override PartName="/ppt/notesSlides/notesSlide1723.xml" ContentType="application/vnd.openxmlformats-officedocument.presentationml.notesSlide+xml"/>
  <Override PartName="/ppt/notesSlides/notesSlide1724.xml" ContentType="application/vnd.openxmlformats-officedocument.presentationml.notesSlide+xml"/>
  <Override PartName="/ppt/notesSlides/notesSlide1725.xml" ContentType="application/vnd.openxmlformats-officedocument.presentationml.notesSlide+xml"/>
  <Override PartName="/ppt/notesSlides/notesSlide1726.xml" ContentType="application/vnd.openxmlformats-officedocument.presentationml.notesSlide+xml"/>
  <Override PartName="/ppt/notesSlides/notesSlide1727.xml" ContentType="application/vnd.openxmlformats-officedocument.presentationml.notesSlide+xml"/>
  <Override PartName="/ppt/notesSlides/notesSlide1728.xml" ContentType="application/vnd.openxmlformats-officedocument.presentationml.notesSlide+xml"/>
  <Override PartName="/ppt/notesSlides/notesSlide1729.xml" ContentType="application/vnd.openxmlformats-officedocument.presentationml.notesSlide+xml"/>
  <Override PartName="/ppt/notesSlides/notesSlide1730.xml" ContentType="application/vnd.openxmlformats-officedocument.presentationml.notesSlide+xml"/>
  <Override PartName="/ppt/notesSlides/notesSlide1731.xml" ContentType="application/vnd.openxmlformats-officedocument.presentationml.notesSlide+xml"/>
  <Override PartName="/ppt/notesSlides/notesSlide1732.xml" ContentType="application/vnd.openxmlformats-officedocument.presentationml.notesSlide+xml"/>
  <Override PartName="/ppt/notesSlides/notesSlide1733.xml" ContentType="application/vnd.openxmlformats-officedocument.presentationml.notesSlide+xml"/>
  <Override PartName="/ppt/notesSlides/notesSlide1734.xml" ContentType="application/vnd.openxmlformats-officedocument.presentationml.notesSlide+xml"/>
  <Override PartName="/ppt/notesSlides/notesSlide1735.xml" ContentType="application/vnd.openxmlformats-officedocument.presentationml.notesSlide+xml"/>
  <Override PartName="/ppt/notesSlides/notesSlide1736.xml" ContentType="application/vnd.openxmlformats-officedocument.presentationml.notesSlide+xml"/>
  <Override PartName="/ppt/notesSlides/notesSlide1737.xml" ContentType="application/vnd.openxmlformats-officedocument.presentationml.notesSlide+xml"/>
  <Override PartName="/ppt/notesSlides/notesSlide1738.xml" ContentType="application/vnd.openxmlformats-officedocument.presentationml.notesSlide+xml"/>
  <Override PartName="/ppt/notesSlides/notesSlide1739.xml" ContentType="application/vnd.openxmlformats-officedocument.presentationml.notesSlide+xml"/>
  <Override PartName="/ppt/notesSlides/notesSlide1740.xml" ContentType="application/vnd.openxmlformats-officedocument.presentationml.notesSlide+xml"/>
  <Override PartName="/ppt/notesSlides/notesSlide1741.xml" ContentType="application/vnd.openxmlformats-officedocument.presentationml.notesSlide+xml"/>
  <Override PartName="/ppt/notesSlides/notesSlide1742.xml" ContentType="application/vnd.openxmlformats-officedocument.presentationml.notesSlide+xml"/>
  <Override PartName="/ppt/notesSlides/notesSlide1743.xml" ContentType="application/vnd.openxmlformats-officedocument.presentationml.notesSlide+xml"/>
  <Override PartName="/ppt/notesSlides/notesSlide1744.xml" ContentType="application/vnd.openxmlformats-officedocument.presentationml.notesSlide+xml"/>
  <Override PartName="/ppt/notesSlides/notesSlide1745.xml" ContentType="application/vnd.openxmlformats-officedocument.presentationml.notesSlide+xml"/>
  <Override PartName="/ppt/notesSlides/notesSlide1746.xml" ContentType="application/vnd.openxmlformats-officedocument.presentationml.notesSlide+xml"/>
  <Override PartName="/ppt/notesSlides/notesSlide1747.xml" ContentType="application/vnd.openxmlformats-officedocument.presentationml.notesSlide+xml"/>
  <Override PartName="/ppt/notesSlides/notesSlide1748.xml" ContentType="application/vnd.openxmlformats-officedocument.presentationml.notesSlide+xml"/>
  <Override PartName="/ppt/notesSlides/notesSlide1749.xml" ContentType="application/vnd.openxmlformats-officedocument.presentationml.notesSlide+xml"/>
  <Override PartName="/ppt/notesSlides/notesSlide1750.xml" ContentType="application/vnd.openxmlformats-officedocument.presentationml.notesSlide+xml"/>
  <Override PartName="/ppt/notesSlides/notesSlide1751.xml" ContentType="application/vnd.openxmlformats-officedocument.presentationml.notesSlide+xml"/>
  <Override PartName="/ppt/notesSlides/notesSlide1752.xml" ContentType="application/vnd.openxmlformats-officedocument.presentationml.notesSlide+xml"/>
  <Override PartName="/ppt/notesSlides/notesSlide1753.xml" ContentType="application/vnd.openxmlformats-officedocument.presentationml.notesSlide+xml"/>
  <Override PartName="/ppt/notesSlides/notesSlide1754.xml" ContentType="application/vnd.openxmlformats-officedocument.presentationml.notesSlide+xml"/>
  <Override PartName="/ppt/notesSlides/notesSlide1755.xml" ContentType="application/vnd.openxmlformats-officedocument.presentationml.notesSlide+xml"/>
  <Override PartName="/ppt/notesSlides/notesSlide1756.xml" ContentType="application/vnd.openxmlformats-officedocument.presentationml.notesSlide+xml"/>
  <Override PartName="/ppt/notesSlides/notesSlide1757.xml" ContentType="application/vnd.openxmlformats-officedocument.presentationml.notesSlide+xml"/>
  <Override PartName="/ppt/notesSlides/notesSlide1758.xml" ContentType="application/vnd.openxmlformats-officedocument.presentationml.notesSlide+xml"/>
  <Override PartName="/ppt/notesSlides/notesSlide1759.xml" ContentType="application/vnd.openxmlformats-officedocument.presentationml.notesSlide+xml"/>
  <Override PartName="/ppt/notesSlides/notesSlide1760.xml" ContentType="application/vnd.openxmlformats-officedocument.presentationml.notesSlide+xml"/>
  <Override PartName="/ppt/notesSlides/notesSlide1761.xml" ContentType="application/vnd.openxmlformats-officedocument.presentationml.notesSlide+xml"/>
  <Override PartName="/ppt/notesSlides/notesSlide1762.xml" ContentType="application/vnd.openxmlformats-officedocument.presentationml.notesSlide+xml"/>
  <Override PartName="/ppt/notesSlides/notesSlide1763.xml" ContentType="application/vnd.openxmlformats-officedocument.presentationml.notesSlide+xml"/>
  <Override PartName="/ppt/notesSlides/notesSlide1764.xml" ContentType="application/vnd.openxmlformats-officedocument.presentationml.notesSlide+xml"/>
  <Override PartName="/ppt/notesSlides/notesSlide1765.xml" ContentType="application/vnd.openxmlformats-officedocument.presentationml.notesSlide+xml"/>
  <Override PartName="/ppt/notesSlides/notesSlide1766.xml" ContentType="application/vnd.openxmlformats-officedocument.presentationml.notesSlide+xml"/>
  <Override PartName="/ppt/notesSlides/notesSlide1767.xml" ContentType="application/vnd.openxmlformats-officedocument.presentationml.notesSlide+xml"/>
  <Override PartName="/ppt/notesSlides/notesSlide1768.xml" ContentType="application/vnd.openxmlformats-officedocument.presentationml.notesSlide+xml"/>
  <Override PartName="/ppt/notesSlides/notesSlide1769.xml" ContentType="application/vnd.openxmlformats-officedocument.presentationml.notesSlide+xml"/>
  <Override PartName="/ppt/notesSlides/notesSlide1770.xml" ContentType="application/vnd.openxmlformats-officedocument.presentationml.notesSlide+xml"/>
  <Override PartName="/ppt/notesSlides/notesSlide1771.xml" ContentType="application/vnd.openxmlformats-officedocument.presentationml.notesSlide+xml"/>
  <Override PartName="/ppt/notesSlides/notesSlide1772.xml" ContentType="application/vnd.openxmlformats-officedocument.presentationml.notesSlide+xml"/>
  <Override PartName="/ppt/notesSlides/notesSlide1773.xml" ContentType="application/vnd.openxmlformats-officedocument.presentationml.notesSlide+xml"/>
  <Override PartName="/ppt/notesSlides/notesSlide1774.xml" ContentType="application/vnd.openxmlformats-officedocument.presentationml.notesSlide+xml"/>
  <Override PartName="/ppt/notesSlides/notesSlide1775.xml" ContentType="application/vnd.openxmlformats-officedocument.presentationml.notesSlide+xml"/>
  <Override PartName="/ppt/notesSlides/notesSlide1776.xml" ContentType="application/vnd.openxmlformats-officedocument.presentationml.notesSlide+xml"/>
  <Override PartName="/ppt/notesSlides/notesSlide1777.xml" ContentType="application/vnd.openxmlformats-officedocument.presentationml.notesSlide+xml"/>
  <Override PartName="/ppt/notesSlides/notesSlide1778.xml" ContentType="application/vnd.openxmlformats-officedocument.presentationml.notesSlide+xml"/>
  <Override PartName="/ppt/notesSlides/notesSlide1779.xml" ContentType="application/vnd.openxmlformats-officedocument.presentationml.notesSlide+xml"/>
  <Override PartName="/ppt/notesSlides/notesSlide1780.xml" ContentType="application/vnd.openxmlformats-officedocument.presentationml.notesSlide+xml"/>
  <Override PartName="/ppt/notesSlides/notesSlide1781.xml" ContentType="application/vnd.openxmlformats-officedocument.presentationml.notesSlide+xml"/>
  <Override PartName="/ppt/notesSlides/notesSlide1782.xml" ContentType="application/vnd.openxmlformats-officedocument.presentationml.notesSlide+xml"/>
  <Override PartName="/ppt/notesSlides/notesSlide1783.xml" ContentType="application/vnd.openxmlformats-officedocument.presentationml.notesSlide+xml"/>
  <Override PartName="/ppt/notesSlides/notesSlide1784.xml" ContentType="application/vnd.openxmlformats-officedocument.presentationml.notesSlide+xml"/>
  <Override PartName="/ppt/notesSlides/notesSlide1785.xml" ContentType="application/vnd.openxmlformats-officedocument.presentationml.notesSlide+xml"/>
  <Override PartName="/ppt/notesSlides/notesSlide1786.xml" ContentType="application/vnd.openxmlformats-officedocument.presentationml.notesSlide+xml"/>
  <Override PartName="/ppt/notesSlides/notesSlide1787.xml" ContentType="application/vnd.openxmlformats-officedocument.presentationml.notesSlide+xml"/>
  <Override PartName="/ppt/notesSlides/notesSlide1788.xml" ContentType="application/vnd.openxmlformats-officedocument.presentationml.notesSlide+xml"/>
  <Override PartName="/ppt/notesSlides/notesSlide1789.xml" ContentType="application/vnd.openxmlformats-officedocument.presentationml.notesSlide+xml"/>
  <Override PartName="/ppt/notesSlides/notesSlide1790.xml" ContentType="application/vnd.openxmlformats-officedocument.presentationml.notesSlide+xml"/>
  <Override PartName="/ppt/notesSlides/notesSlide1791.xml" ContentType="application/vnd.openxmlformats-officedocument.presentationml.notesSlide+xml"/>
  <Override PartName="/ppt/notesSlides/notesSlide1792.xml" ContentType="application/vnd.openxmlformats-officedocument.presentationml.notesSlide+xml"/>
  <Override PartName="/ppt/notesSlides/notesSlide1793.xml" ContentType="application/vnd.openxmlformats-officedocument.presentationml.notesSlide+xml"/>
  <Override PartName="/ppt/notesSlides/notesSlide1794.xml" ContentType="application/vnd.openxmlformats-officedocument.presentationml.notesSlide+xml"/>
  <Override PartName="/ppt/notesSlides/notesSlide1795.xml" ContentType="application/vnd.openxmlformats-officedocument.presentationml.notesSlide+xml"/>
  <Override PartName="/ppt/notesSlides/notesSlide1796.xml" ContentType="application/vnd.openxmlformats-officedocument.presentationml.notesSlide+xml"/>
  <Override PartName="/ppt/notesSlides/notesSlide1797.xml" ContentType="application/vnd.openxmlformats-officedocument.presentationml.notesSlide+xml"/>
  <Override PartName="/ppt/notesSlides/notesSlide1798.xml" ContentType="application/vnd.openxmlformats-officedocument.presentationml.notesSlide+xml"/>
  <Override PartName="/ppt/notesSlides/notesSlide1799.xml" ContentType="application/vnd.openxmlformats-officedocument.presentationml.notesSlide+xml"/>
  <Override PartName="/ppt/notesSlides/notesSlide1800.xml" ContentType="application/vnd.openxmlformats-officedocument.presentationml.notesSlide+xml"/>
  <Override PartName="/ppt/notesSlides/notesSlide1801.xml" ContentType="application/vnd.openxmlformats-officedocument.presentationml.notesSlide+xml"/>
  <Override PartName="/ppt/notesSlides/notesSlide1802.xml" ContentType="application/vnd.openxmlformats-officedocument.presentationml.notesSlide+xml"/>
  <Override PartName="/ppt/notesSlides/notesSlide1803.xml" ContentType="application/vnd.openxmlformats-officedocument.presentationml.notesSlide+xml"/>
  <Override PartName="/ppt/notesSlides/notesSlide1804.xml" ContentType="application/vnd.openxmlformats-officedocument.presentationml.notesSlide+xml"/>
  <Override PartName="/ppt/notesSlides/notesSlide1805.xml" ContentType="application/vnd.openxmlformats-officedocument.presentationml.notesSlide+xml"/>
  <Override PartName="/ppt/notesSlides/notesSlide1806.xml" ContentType="application/vnd.openxmlformats-officedocument.presentationml.notesSlide+xml"/>
  <Override PartName="/ppt/notesSlides/notesSlide180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  <p:sldId id="348" r:id="rId94"/>
    <p:sldId id="349" r:id="rId95"/>
    <p:sldId id="350" r:id="rId96"/>
    <p:sldId id="351" r:id="rId97"/>
    <p:sldId id="352" r:id="rId98"/>
    <p:sldId id="353" r:id="rId99"/>
    <p:sldId id="354" r:id="rId100"/>
    <p:sldId id="355" r:id="rId101"/>
    <p:sldId id="356" r:id="rId102"/>
    <p:sldId id="357" r:id="rId103"/>
    <p:sldId id="358" r:id="rId104"/>
    <p:sldId id="359" r:id="rId105"/>
    <p:sldId id="360" r:id="rId106"/>
    <p:sldId id="361" r:id="rId107"/>
    <p:sldId id="362" r:id="rId108"/>
    <p:sldId id="363" r:id="rId109"/>
    <p:sldId id="364" r:id="rId110"/>
    <p:sldId id="365" r:id="rId111"/>
    <p:sldId id="366" r:id="rId112"/>
    <p:sldId id="367" r:id="rId113"/>
    <p:sldId id="368" r:id="rId114"/>
    <p:sldId id="369" r:id="rId115"/>
    <p:sldId id="370" r:id="rId116"/>
    <p:sldId id="371" r:id="rId117"/>
    <p:sldId id="372" r:id="rId118"/>
    <p:sldId id="373" r:id="rId119"/>
    <p:sldId id="374" r:id="rId120"/>
    <p:sldId id="375" r:id="rId121"/>
    <p:sldId id="376" r:id="rId122"/>
    <p:sldId id="377" r:id="rId123"/>
    <p:sldId id="378" r:id="rId124"/>
    <p:sldId id="379" r:id="rId125"/>
    <p:sldId id="380" r:id="rId126"/>
    <p:sldId id="381" r:id="rId127"/>
    <p:sldId id="382" r:id="rId128"/>
    <p:sldId id="383" r:id="rId129"/>
    <p:sldId id="384" r:id="rId130"/>
    <p:sldId id="385" r:id="rId131"/>
    <p:sldId id="386" r:id="rId132"/>
    <p:sldId id="387" r:id="rId133"/>
    <p:sldId id="388" r:id="rId134"/>
    <p:sldId id="389" r:id="rId135"/>
    <p:sldId id="390" r:id="rId136"/>
    <p:sldId id="391" r:id="rId137"/>
    <p:sldId id="392" r:id="rId138"/>
    <p:sldId id="393" r:id="rId139"/>
    <p:sldId id="394" r:id="rId140"/>
    <p:sldId id="395" r:id="rId141"/>
    <p:sldId id="396" r:id="rId142"/>
    <p:sldId id="397" r:id="rId143"/>
    <p:sldId id="398" r:id="rId144"/>
    <p:sldId id="399" r:id="rId145"/>
    <p:sldId id="400" r:id="rId146"/>
    <p:sldId id="401" r:id="rId147"/>
    <p:sldId id="402" r:id="rId148"/>
    <p:sldId id="403" r:id="rId149"/>
    <p:sldId id="404" r:id="rId150"/>
    <p:sldId id="405" r:id="rId151"/>
    <p:sldId id="406" r:id="rId152"/>
    <p:sldId id="407" r:id="rId153"/>
    <p:sldId id="408" r:id="rId154"/>
    <p:sldId id="409" r:id="rId155"/>
    <p:sldId id="410" r:id="rId156"/>
    <p:sldId id="411" r:id="rId157"/>
    <p:sldId id="412" r:id="rId158"/>
    <p:sldId id="413" r:id="rId159"/>
    <p:sldId id="414" r:id="rId160"/>
    <p:sldId id="415" r:id="rId161"/>
    <p:sldId id="416" r:id="rId162"/>
    <p:sldId id="417" r:id="rId163"/>
    <p:sldId id="418" r:id="rId164"/>
    <p:sldId id="419" r:id="rId165"/>
    <p:sldId id="420" r:id="rId166"/>
    <p:sldId id="421" r:id="rId167"/>
    <p:sldId id="422" r:id="rId168"/>
    <p:sldId id="423" r:id="rId169"/>
    <p:sldId id="424" r:id="rId170"/>
    <p:sldId id="425" r:id="rId171"/>
    <p:sldId id="426" r:id="rId172"/>
    <p:sldId id="427" r:id="rId173"/>
    <p:sldId id="428" r:id="rId174"/>
    <p:sldId id="429" r:id="rId175"/>
    <p:sldId id="430" r:id="rId176"/>
    <p:sldId id="431" r:id="rId177"/>
    <p:sldId id="432" r:id="rId178"/>
    <p:sldId id="433" r:id="rId179"/>
    <p:sldId id="434" r:id="rId180"/>
    <p:sldId id="435" r:id="rId181"/>
    <p:sldId id="436" r:id="rId182"/>
    <p:sldId id="437" r:id="rId183"/>
    <p:sldId id="438" r:id="rId184"/>
    <p:sldId id="439" r:id="rId185"/>
    <p:sldId id="440" r:id="rId186"/>
    <p:sldId id="441" r:id="rId187"/>
    <p:sldId id="442" r:id="rId188"/>
    <p:sldId id="443" r:id="rId189"/>
    <p:sldId id="444" r:id="rId190"/>
    <p:sldId id="445" r:id="rId191"/>
    <p:sldId id="446" r:id="rId192"/>
    <p:sldId id="447" r:id="rId193"/>
    <p:sldId id="448" r:id="rId194"/>
    <p:sldId id="449" r:id="rId195"/>
    <p:sldId id="450" r:id="rId196"/>
    <p:sldId id="451" r:id="rId197"/>
    <p:sldId id="452" r:id="rId198"/>
    <p:sldId id="453" r:id="rId199"/>
    <p:sldId id="454" r:id="rId200"/>
    <p:sldId id="455" r:id="rId201"/>
    <p:sldId id="456" r:id="rId202"/>
    <p:sldId id="457" r:id="rId203"/>
    <p:sldId id="458" r:id="rId204"/>
    <p:sldId id="459" r:id="rId205"/>
    <p:sldId id="460" r:id="rId206"/>
    <p:sldId id="461" r:id="rId207"/>
    <p:sldId id="462" r:id="rId208"/>
    <p:sldId id="463" r:id="rId209"/>
    <p:sldId id="464" r:id="rId210"/>
    <p:sldId id="465" r:id="rId211"/>
    <p:sldId id="466" r:id="rId212"/>
    <p:sldId id="467" r:id="rId213"/>
    <p:sldId id="468" r:id="rId214"/>
    <p:sldId id="469" r:id="rId215"/>
    <p:sldId id="470" r:id="rId216"/>
    <p:sldId id="471" r:id="rId217"/>
    <p:sldId id="472" r:id="rId218"/>
    <p:sldId id="473" r:id="rId219"/>
    <p:sldId id="474" r:id="rId220"/>
    <p:sldId id="475" r:id="rId221"/>
    <p:sldId id="476" r:id="rId222"/>
    <p:sldId id="477" r:id="rId223"/>
    <p:sldId id="478" r:id="rId224"/>
    <p:sldId id="479" r:id="rId225"/>
    <p:sldId id="480" r:id="rId226"/>
    <p:sldId id="481" r:id="rId227"/>
    <p:sldId id="482" r:id="rId228"/>
    <p:sldId id="483" r:id="rId229"/>
    <p:sldId id="484" r:id="rId230"/>
    <p:sldId id="485" r:id="rId231"/>
    <p:sldId id="486" r:id="rId232"/>
    <p:sldId id="487" r:id="rId233"/>
    <p:sldId id="488" r:id="rId234"/>
    <p:sldId id="489" r:id="rId235"/>
    <p:sldId id="490" r:id="rId236"/>
    <p:sldId id="491" r:id="rId237"/>
    <p:sldId id="492" r:id="rId238"/>
    <p:sldId id="493" r:id="rId239"/>
    <p:sldId id="494" r:id="rId240"/>
    <p:sldId id="495" r:id="rId241"/>
    <p:sldId id="496" r:id="rId242"/>
    <p:sldId id="497" r:id="rId243"/>
    <p:sldId id="498" r:id="rId244"/>
    <p:sldId id="499" r:id="rId245"/>
    <p:sldId id="500" r:id="rId246"/>
    <p:sldId id="501" r:id="rId247"/>
    <p:sldId id="502" r:id="rId248"/>
    <p:sldId id="503" r:id="rId249"/>
    <p:sldId id="504" r:id="rId250"/>
    <p:sldId id="505" r:id="rId251"/>
    <p:sldId id="506" r:id="rId252"/>
    <p:sldId id="507" r:id="rId253"/>
    <p:sldId id="508" r:id="rId254"/>
    <p:sldId id="509" r:id="rId255"/>
    <p:sldId id="510" r:id="rId256"/>
    <p:sldId id="511" r:id="rId257"/>
    <p:sldId id="512" r:id="rId258"/>
    <p:sldId id="513" r:id="rId259"/>
    <p:sldId id="514" r:id="rId260"/>
    <p:sldId id="515" r:id="rId261"/>
    <p:sldId id="516" r:id="rId262"/>
    <p:sldId id="517" r:id="rId263"/>
    <p:sldId id="518" r:id="rId264"/>
    <p:sldId id="519" r:id="rId265"/>
    <p:sldId id="520" r:id="rId266"/>
    <p:sldId id="521" r:id="rId267"/>
    <p:sldId id="522" r:id="rId268"/>
    <p:sldId id="523" r:id="rId269"/>
    <p:sldId id="524" r:id="rId270"/>
    <p:sldId id="525" r:id="rId271"/>
    <p:sldId id="526" r:id="rId272"/>
    <p:sldId id="527" r:id="rId273"/>
    <p:sldId id="528" r:id="rId274"/>
    <p:sldId id="529" r:id="rId275"/>
    <p:sldId id="530" r:id="rId276"/>
    <p:sldId id="531" r:id="rId277"/>
    <p:sldId id="532" r:id="rId278"/>
    <p:sldId id="533" r:id="rId279"/>
    <p:sldId id="534" r:id="rId280"/>
    <p:sldId id="535" r:id="rId281"/>
    <p:sldId id="536" r:id="rId282"/>
    <p:sldId id="537" r:id="rId283"/>
    <p:sldId id="538" r:id="rId284"/>
    <p:sldId id="539" r:id="rId285"/>
    <p:sldId id="540" r:id="rId286"/>
    <p:sldId id="541" r:id="rId287"/>
    <p:sldId id="542" r:id="rId288"/>
    <p:sldId id="543" r:id="rId289"/>
    <p:sldId id="544" r:id="rId290"/>
    <p:sldId id="545" r:id="rId291"/>
    <p:sldId id="546" r:id="rId292"/>
    <p:sldId id="547" r:id="rId293"/>
    <p:sldId id="548" r:id="rId294"/>
    <p:sldId id="549" r:id="rId295"/>
    <p:sldId id="550" r:id="rId296"/>
    <p:sldId id="551" r:id="rId297"/>
    <p:sldId id="552" r:id="rId298"/>
    <p:sldId id="553" r:id="rId299"/>
    <p:sldId id="554" r:id="rId300"/>
    <p:sldId id="555" r:id="rId301"/>
    <p:sldId id="556" r:id="rId302"/>
    <p:sldId id="557" r:id="rId303"/>
    <p:sldId id="558" r:id="rId304"/>
    <p:sldId id="559" r:id="rId305"/>
    <p:sldId id="560" r:id="rId306"/>
    <p:sldId id="561" r:id="rId307"/>
    <p:sldId id="562" r:id="rId308"/>
    <p:sldId id="563" r:id="rId309"/>
    <p:sldId id="564" r:id="rId310"/>
    <p:sldId id="565" r:id="rId311"/>
    <p:sldId id="566" r:id="rId312"/>
    <p:sldId id="567" r:id="rId313"/>
    <p:sldId id="568" r:id="rId314"/>
    <p:sldId id="569" r:id="rId315"/>
    <p:sldId id="570" r:id="rId316"/>
    <p:sldId id="571" r:id="rId317"/>
    <p:sldId id="572" r:id="rId318"/>
    <p:sldId id="573" r:id="rId319"/>
    <p:sldId id="574" r:id="rId320"/>
    <p:sldId id="575" r:id="rId321"/>
    <p:sldId id="576" r:id="rId322"/>
    <p:sldId id="577" r:id="rId323"/>
    <p:sldId id="578" r:id="rId324"/>
    <p:sldId id="579" r:id="rId325"/>
    <p:sldId id="580" r:id="rId326"/>
    <p:sldId id="581" r:id="rId327"/>
    <p:sldId id="582" r:id="rId328"/>
    <p:sldId id="583" r:id="rId329"/>
    <p:sldId id="584" r:id="rId330"/>
    <p:sldId id="585" r:id="rId331"/>
    <p:sldId id="586" r:id="rId332"/>
    <p:sldId id="587" r:id="rId333"/>
    <p:sldId id="588" r:id="rId334"/>
    <p:sldId id="589" r:id="rId335"/>
    <p:sldId id="590" r:id="rId336"/>
    <p:sldId id="591" r:id="rId337"/>
    <p:sldId id="592" r:id="rId338"/>
    <p:sldId id="593" r:id="rId339"/>
    <p:sldId id="594" r:id="rId340"/>
    <p:sldId id="595" r:id="rId341"/>
    <p:sldId id="596" r:id="rId342"/>
    <p:sldId id="597" r:id="rId343"/>
    <p:sldId id="598" r:id="rId344"/>
    <p:sldId id="599" r:id="rId345"/>
    <p:sldId id="600" r:id="rId346"/>
    <p:sldId id="601" r:id="rId347"/>
    <p:sldId id="602" r:id="rId348"/>
    <p:sldId id="603" r:id="rId349"/>
    <p:sldId id="604" r:id="rId350"/>
    <p:sldId id="605" r:id="rId351"/>
    <p:sldId id="606" r:id="rId352"/>
    <p:sldId id="607" r:id="rId353"/>
    <p:sldId id="608" r:id="rId354"/>
    <p:sldId id="609" r:id="rId355"/>
    <p:sldId id="610" r:id="rId356"/>
    <p:sldId id="611" r:id="rId357"/>
    <p:sldId id="612" r:id="rId358"/>
    <p:sldId id="613" r:id="rId359"/>
    <p:sldId id="614" r:id="rId360"/>
    <p:sldId id="615" r:id="rId361"/>
    <p:sldId id="616" r:id="rId362"/>
    <p:sldId id="617" r:id="rId363"/>
    <p:sldId id="618" r:id="rId364"/>
    <p:sldId id="619" r:id="rId365"/>
    <p:sldId id="620" r:id="rId366"/>
    <p:sldId id="621" r:id="rId367"/>
    <p:sldId id="622" r:id="rId368"/>
    <p:sldId id="623" r:id="rId369"/>
    <p:sldId id="624" r:id="rId370"/>
    <p:sldId id="625" r:id="rId371"/>
    <p:sldId id="626" r:id="rId372"/>
    <p:sldId id="627" r:id="rId373"/>
    <p:sldId id="628" r:id="rId374"/>
    <p:sldId id="629" r:id="rId375"/>
    <p:sldId id="630" r:id="rId376"/>
    <p:sldId id="631" r:id="rId377"/>
    <p:sldId id="632" r:id="rId378"/>
    <p:sldId id="633" r:id="rId379"/>
    <p:sldId id="634" r:id="rId380"/>
    <p:sldId id="635" r:id="rId381"/>
    <p:sldId id="636" r:id="rId382"/>
    <p:sldId id="637" r:id="rId383"/>
    <p:sldId id="638" r:id="rId384"/>
    <p:sldId id="639" r:id="rId385"/>
    <p:sldId id="640" r:id="rId386"/>
    <p:sldId id="641" r:id="rId387"/>
    <p:sldId id="642" r:id="rId388"/>
    <p:sldId id="643" r:id="rId389"/>
    <p:sldId id="644" r:id="rId390"/>
    <p:sldId id="645" r:id="rId391"/>
    <p:sldId id="646" r:id="rId392"/>
    <p:sldId id="647" r:id="rId393"/>
    <p:sldId id="648" r:id="rId394"/>
    <p:sldId id="649" r:id="rId395"/>
    <p:sldId id="650" r:id="rId396"/>
    <p:sldId id="651" r:id="rId397"/>
    <p:sldId id="652" r:id="rId398"/>
    <p:sldId id="653" r:id="rId399"/>
    <p:sldId id="654" r:id="rId400"/>
    <p:sldId id="655" r:id="rId401"/>
    <p:sldId id="656" r:id="rId402"/>
    <p:sldId id="657" r:id="rId403"/>
    <p:sldId id="658" r:id="rId404"/>
    <p:sldId id="659" r:id="rId405"/>
    <p:sldId id="660" r:id="rId406"/>
    <p:sldId id="661" r:id="rId407"/>
    <p:sldId id="662" r:id="rId408"/>
    <p:sldId id="663" r:id="rId409"/>
    <p:sldId id="664" r:id="rId410"/>
    <p:sldId id="665" r:id="rId411"/>
    <p:sldId id="666" r:id="rId412"/>
    <p:sldId id="667" r:id="rId413"/>
    <p:sldId id="668" r:id="rId414"/>
    <p:sldId id="669" r:id="rId415"/>
    <p:sldId id="670" r:id="rId416"/>
    <p:sldId id="671" r:id="rId417"/>
    <p:sldId id="672" r:id="rId418"/>
    <p:sldId id="673" r:id="rId419"/>
    <p:sldId id="674" r:id="rId420"/>
    <p:sldId id="675" r:id="rId421"/>
    <p:sldId id="676" r:id="rId422"/>
    <p:sldId id="677" r:id="rId423"/>
    <p:sldId id="678" r:id="rId424"/>
    <p:sldId id="679" r:id="rId425"/>
    <p:sldId id="680" r:id="rId426"/>
    <p:sldId id="681" r:id="rId427"/>
    <p:sldId id="682" r:id="rId428"/>
    <p:sldId id="683" r:id="rId429"/>
    <p:sldId id="684" r:id="rId430"/>
    <p:sldId id="685" r:id="rId431"/>
    <p:sldId id="686" r:id="rId432"/>
    <p:sldId id="687" r:id="rId433"/>
    <p:sldId id="688" r:id="rId434"/>
    <p:sldId id="689" r:id="rId435"/>
    <p:sldId id="690" r:id="rId436"/>
    <p:sldId id="691" r:id="rId437"/>
    <p:sldId id="692" r:id="rId438"/>
    <p:sldId id="693" r:id="rId439"/>
    <p:sldId id="694" r:id="rId440"/>
    <p:sldId id="695" r:id="rId441"/>
    <p:sldId id="696" r:id="rId442"/>
    <p:sldId id="697" r:id="rId443"/>
    <p:sldId id="698" r:id="rId444"/>
    <p:sldId id="699" r:id="rId445"/>
    <p:sldId id="700" r:id="rId446"/>
    <p:sldId id="701" r:id="rId447"/>
    <p:sldId id="702" r:id="rId448"/>
    <p:sldId id="703" r:id="rId449"/>
    <p:sldId id="704" r:id="rId450"/>
    <p:sldId id="705" r:id="rId451"/>
    <p:sldId id="706" r:id="rId452"/>
    <p:sldId id="707" r:id="rId453"/>
    <p:sldId id="708" r:id="rId454"/>
    <p:sldId id="709" r:id="rId455"/>
    <p:sldId id="710" r:id="rId456"/>
    <p:sldId id="711" r:id="rId457"/>
    <p:sldId id="712" r:id="rId458"/>
    <p:sldId id="713" r:id="rId459"/>
    <p:sldId id="714" r:id="rId460"/>
    <p:sldId id="715" r:id="rId461"/>
    <p:sldId id="716" r:id="rId462"/>
    <p:sldId id="717" r:id="rId463"/>
    <p:sldId id="718" r:id="rId464"/>
    <p:sldId id="719" r:id="rId465"/>
    <p:sldId id="720" r:id="rId466"/>
    <p:sldId id="721" r:id="rId467"/>
    <p:sldId id="722" r:id="rId468"/>
    <p:sldId id="723" r:id="rId469"/>
    <p:sldId id="724" r:id="rId470"/>
    <p:sldId id="725" r:id="rId471"/>
    <p:sldId id="726" r:id="rId472"/>
    <p:sldId id="727" r:id="rId473"/>
    <p:sldId id="728" r:id="rId474"/>
    <p:sldId id="729" r:id="rId475"/>
    <p:sldId id="730" r:id="rId476"/>
    <p:sldId id="731" r:id="rId477"/>
    <p:sldId id="732" r:id="rId478"/>
    <p:sldId id="733" r:id="rId479"/>
    <p:sldId id="734" r:id="rId480"/>
    <p:sldId id="735" r:id="rId481"/>
    <p:sldId id="736" r:id="rId482"/>
    <p:sldId id="737" r:id="rId483"/>
    <p:sldId id="738" r:id="rId484"/>
    <p:sldId id="739" r:id="rId485"/>
    <p:sldId id="740" r:id="rId486"/>
    <p:sldId id="741" r:id="rId487"/>
    <p:sldId id="742" r:id="rId488"/>
    <p:sldId id="743" r:id="rId489"/>
    <p:sldId id="744" r:id="rId490"/>
    <p:sldId id="745" r:id="rId491"/>
    <p:sldId id="746" r:id="rId492"/>
    <p:sldId id="747" r:id="rId493"/>
    <p:sldId id="748" r:id="rId494"/>
    <p:sldId id="749" r:id="rId495"/>
    <p:sldId id="750" r:id="rId496"/>
    <p:sldId id="751" r:id="rId497"/>
    <p:sldId id="752" r:id="rId498"/>
    <p:sldId id="753" r:id="rId499"/>
    <p:sldId id="754" r:id="rId500"/>
    <p:sldId id="755" r:id="rId501"/>
    <p:sldId id="756" r:id="rId502"/>
    <p:sldId id="757" r:id="rId503"/>
    <p:sldId id="758" r:id="rId504"/>
    <p:sldId id="759" r:id="rId505"/>
    <p:sldId id="760" r:id="rId506"/>
    <p:sldId id="761" r:id="rId507"/>
    <p:sldId id="762" r:id="rId508"/>
    <p:sldId id="763" r:id="rId509"/>
    <p:sldId id="764" r:id="rId510"/>
    <p:sldId id="765" r:id="rId511"/>
    <p:sldId id="766" r:id="rId512"/>
    <p:sldId id="767" r:id="rId513"/>
    <p:sldId id="768" r:id="rId514"/>
    <p:sldId id="769" r:id="rId515"/>
    <p:sldId id="770" r:id="rId516"/>
    <p:sldId id="771" r:id="rId517"/>
    <p:sldId id="772" r:id="rId518"/>
    <p:sldId id="773" r:id="rId519"/>
    <p:sldId id="774" r:id="rId520"/>
    <p:sldId id="775" r:id="rId521"/>
    <p:sldId id="776" r:id="rId522"/>
    <p:sldId id="777" r:id="rId523"/>
    <p:sldId id="778" r:id="rId524"/>
    <p:sldId id="779" r:id="rId525"/>
    <p:sldId id="780" r:id="rId526"/>
    <p:sldId id="781" r:id="rId527"/>
    <p:sldId id="782" r:id="rId528"/>
    <p:sldId id="783" r:id="rId529"/>
    <p:sldId id="784" r:id="rId530"/>
    <p:sldId id="785" r:id="rId531"/>
    <p:sldId id="786" r:id="rId532"/>
    <p:sldId id="787" r:id="rId533"/>
    <p:sldId id="788" r:id="rId534"/>
    <p:sldId id="789" r:id="rId535"/>
    <p:sldId id="790" r:id="rId536"/>
    <p:sldId id="791" r:id="rId537"/>
    <p:sldId id="792" r:id="rId538"/>
    <p:sldId id="793" r:id="rId539"/>
    <p:sldId id="794" r:id="rId540"/>
    <p:sldId id="795" r:id="rId541"/>
    <p:sldId id="796" r:id="rId542"/>
    <p:sldId id="797" r:id="rId543"/>
    <p:sldId id="798" r:id="rId544"/>
    <p:sldId id="799" r:id="rId545"/>
    <p:sldId id="800" r:id="rId546"/>
    <p:sldId id="801" r:id="rId547"/>
    <p:sldId id="802" r:id="rId548"/>
    <p:sldId id="803" r:id="rId549"/>
    <p:sldId id="804" r:id="rId550"/>
    <p:sldId id="805" r:id="rId551"/>
    <p:sldId id="806" r:id="rId552"/>
    <p:sldId id="807" r:id="rId553"/>
    <p:sldId id="808" r:id="rId554"/>
    <p:sldId id="809" r:id="rId555"/>
    <p:sldId id="810" r:id="rId556"/>
    <p:sldId id="811" r:id="rId557"/>
    <p:sldId id="812" r:id="rId558"/>
    <p:sldId id="813" r:id="rId559"/>
    <p:sldId id="814" r:id="rId560"/>
    <p:sldId id="815" r:id="rId561"/>
    <p:sldId id="816" r:id="rId562"/>
    <p:sldId id="817" r:id="rId563"/>
    <p:sldId id="818" r:id="rId564"/>
    <p:sldId id="819" r:id="rId565"/>
    <p:sldId id="820" r:id="rId566"/>
    <p:sldId id="821" r:id="rId567"/>
    <p:sldId id="822" r:id="rId568"/>
    <p:sldId id="823" r:id="rId569"/>
    <p:sldId id="824" r:id="rId570"/>
    <p:sldId id="825" r:id="rId571"/>
    <p:sldId id="826" r:id="rId572"/>
    <p:sldId id="827" r:id="rId573"/>
    <p:sldId id="828" r:id="rId574"/>
    <p:sldId id="829" r:id="rId575"/>
    <p:sldId id="830" r:id="rId576"/>
    <p:sldId id="831" r:id="rId577"/>
    <p:sldId id="832" r:id="rId578"/>
    <p:sldId id="833" r:id="rId579"/>
    <p:sldId id="834" r:id="rId580"/>
    <p:sldId id="835" r:id="rId581"/>
    <p:sldId id="836" r:id="rId582"/>
    <p:sldId id="837" r:id="rId583"/>
    <p:sldId id="838" r:id="rId584"/>
    <p:sldId id="839" r:id="rId585"/>
    <p:sldId id="840" r:id="rId586"/>
    <p:sldId id="841" r:id="rId587"/>
    <p:sldId id="842" r:id="rId588"/>
    <p:sldId id="843" r:id="rId589"/>
    <p:sldId id="844" r:id="rId590"/>
    <p:sldId id="845" r:id="rId591"/>
    <p:sldId id="846" r:id="rId592"/>
    <p:sldId id="847" r:id="rId593"/>
    <p:sldId id="848" r:id="rId594"/>
    <p:sldId id="849" r:id="rId595"/>
    <p:sldId id="850" r:id="rId596"/>
    <p:sldId id="851" r:id="rId597"/>
    <p:sldId id="852" r:id="rId598"/>
    <p:sldId id="853" r:id="rId599"/>
    <p:sldId id="854" r:id="rId600"/>
    <p:sldId id="855" r:id="rId601"/>
    <p:sldId id="856" r:id="rId602"/>
    <p:sldId id="857" r:id="rId603"/>
    <p:sldId id="858" r:id="rId604"/>
    <p:sldId id="859" r:id="rId605"/>
    <p:sldId id="860" r:id="rId606"/>
    <p:sldId id="861" r:id="rId607"/>
    <p:sldId id="862" r:id="rId608"/>
    <p:sldId id="863" r:id="rId609"/>
    <p:sldId id="864" r:id="rId610"/>
    <p:sldId id="865" r:id="rId611"/>
    <p:sldId id="866" r:id="rId612"/>
    <p:sldId id="867" r:id="rId613"/>
    <p:sldId id="868" r:id="rId614"/>
    <p:sldId id="869" r:id="rId615"/>
    <p:sldId id="870" r:id="rId616"/>
    <p:sldId id="871" r:id="rId617"/>
    <p:sldId id="872" r:id="rId618"/>
    <p:sldId id="873" r:id="rId619"/>
    <p:sldId id="874" r:id="rId620"/>
    <p:sldId id="875" r:id="rId621"/>
    <p:sldId id="876" r:id="rId622"/>
    <p:sldId id="877" r:id="rId623"/>
    <p:sldId id="878" r:id="rId624"/>
    <p:sldId id="879" r:id="rId625"/>
    <p:sldId id="880" r:id="rId626"/>
    <p:sldId id="881" r:id="rId627"/>
    <p:sldId id="882" r:id="rId628"/>
    <p:sldId id="883" r:id="rId629"/>
    <p:sldId id="884" r:id="rId630"/>
    <p:sldId id="885" r:id="rId631"/>
    <p:sldId id="886" r:id="rId632"/>
    <p:sldId id="887" r:id="rId633"/>
    <p:sldId id="888" r:id="rId634"/>
    <p:sldId id="889" r:id="rId635"/>
    <p:sldId id="890" r:id="rId636"/>
    <p:sldId id="891" r:id="rId637"/>
    <p:sldId id="892" r:id="rId638"/>
    <p:sldId id="893" r:id="rId639"/>
    <p:sldId id="894" r:id="rId640"/>
    <p:sldId id="895" r:id="rId641"/>
    <p:sldId id="896" r:id="rId642"/>
    <p:sldId id="897" r:id="rId643"/>
    <p:sldId id="898" r:id="rId644"/>
    <p:sldId id="899" r:id="rId645"/>
    <p:sldId id="900" r:id="rId646"/>
    <p:sldId id="901" r:id="rId647"/>
    <p:sldId id="902" r:id="rId648"/>
    <p:sldId id="903" r:id="rId649"/>
    <p:sldId id="904" r:id="rId650"/>
    <p:sldId id="905" r:id="rId651"/>
    <p:sldId id="906" r:id="rId652"/>
    <p:sldId id="907" r:id="rId653"/>
    <p:sldId id="908" r:id="rId654"/>
    <p:sldId id="909" r:id="rId655"/>
    <p:sldId id="910" r:id="rId656"/>
    <p:sldId id="911" r:id="rId657"/>
    <p:sldId id="912" r:id="rId658"/>
    <p:sldId id="913" r:id="rId659"/>
    <p:sldId id="914" r:id="rId660"/>
    <p:sldId id="915" r:id="rId661"/>
    <p:sldId id="916" r:id="rId662"/>
    <p:sldId id="917" r:id="rId663"/>
    <p:sldId id="918" r:id="rId664"/>
    <p:sldId id="919" r:id="rId665"/>
    <p:sldId id="920" r:id="rId666"/>
    <p:sldId id="921" r:id="rId667"/>
    <p:sldId id="922" r:id="rId668"/>
    <p:sldId id="923" r:id="rId669"/>
    <p:sldId id="924" r:id="rId670"/>
    <p:sldId id="925" r:id="rId671"/>
    <p:sldId id="926" r:id="rId672"/>
    <p:sldId id="927" r:id="rId673"/>
    <p:sldId id="928" r:id="rId674"/>
    <p:sldId id="929" r:id="rId675"/>
    <p:sldId id="930" r:id="rId676"/>
    <p:sldId id="931" r:id="rId677"/>
    <p:sldId id="932" r:id="rId678"/>
    <p:sldId id="933" r:id="rId679"/>
    <p:sldId id="934" r:id="rId680"/>
    <p:sldId id="935" r:id="rId681"/>
    <p:sldId id="936" r:id="rId682"/>
    <p:sldId id="937" r:id="rId683"/>
    <p:sldId id="938" r:id="rId684"/>
    <p:sldId id="939" r:id="rId685"/>
    <p:sldId id="940" r:id="rId686"/>
    <p:sldId id="941" r:id="rId687"/>
    <p:sldId id="942" r:id="rId688"/>
    <p:sldId id="943" r:id="rId689"/>
    <p:sldId id="944" r:id="rId690"/>
    <p:sldId id="945" r:id="rId691"/>
    <p:sldId id="946" r:id="rId692"/>
    <p:sldId id="947" r:id="rId693"/>
    <p:sldId id="948" r:id="rId694"/>
    <p:sldId id="949" r:id="rId695"/>
    <p:sldId id="950" r:id="rId696"/>
    <p:sldId id="951" r:id="rId697"/>
    <p:sldId id="952" r:id="rId698"/>
    <p:sldId id="953" r:id="rId699"/>
    <p:sldId id="954" r:id="rId700"/>
    <p:sldId id="955" r:id="rId701"/>
    <p:sldId id="956" r:id="rId702"/>
    <p:sldId id="957" r:id="rId703"/>
    <p:sldId id="958" r:id="rId704"/>
    <p:sldId id="959" r:id="rId705"/>
    <p:sldId id="960" r:id="rId706"/>
    <p:sldId id="961" r:id="rId707"/>
    <p:sldId id="962" r:id="rId708"/>
    <p:sldId id="963" r:id="rId709"/>
    <p:sldId id="964" r:id="rId710"/>
    <p:sldId id="965" r:id="rId711"/>
    <p:sldId id="966" r:id="rId712"/>
    <p:sldId id="967" r:id="rId713"/>
    <p:sldId id="968" r:id="rId714"/>
    <p:sldId id="969" r:id="rId715"/>
    <p:sldId id="970" r:id="rId716"/>
    <p:sldId id="971" r:id="rId717"/>
    <p:sldId id="972" r:id="rId718"/>
    <p:sldId id="973" r:id="rId719"/>
    <p:sldId id="974" r:id="rId720"/>
    <p:sldId id="975" r:id="rId721"/>
    <p:sldId id="976" r:id="rId722"/>
    <p:sldId id="977" r:id="rId723"/>
    <p:sldId id="978" r:id="rId724"/>
    <p:sldId id="979" r:id="rId725"/>
    <p:sldId id="980" r:id="rId726"/>
    <p:sldId id="981" r:id="rId727"/>
    <p:sldId id="982" r:id="rId728"/>
    <p:sldId id="983" r:id="rId729"/>
    <p:sldId id="984" r:id="rId730"/>
    <p:sldId id="985" r:id="rId731"/>
    <p:sldId id="986" r:id="rId732"/>
    <p:sldId id="987" r:id="rId733"/>
    <p:sldId id="988" r:id="rId734"/>
    <p:sldId id="989" r:id="rId735"/>
    <p:sldId id="990" r:id="rId736"/>
    <p:sldId id="991" r:id="rId737"/>
    <p:sldId id="992" r:id="rId738"/>
    <p:sldId id="993" r:id="rId739"/>
    <p:sldId id="994" r:id="rId740"/>
    <p:sldId id="995" r:id="rId741"/>
    <p:sldId id="996" r:id="rId742"/>
    <p:sldId id="997" r:id="rId743"/>
    <p:sldId id="998" r:id="rId744"/>
    <p:sldId id="999" r:id="rId745"/>
    <p:sldId id="1000" r:id="rId746"/>
    <p:sldId id="1001" r:id="rId747"/>
    <p:sldId id="1002" r:id="rId748"/>
    <p:sldId id="1003" r:id="rId749"/>
    <p:sldId id="1004" r:id="rId750"/>
    <p:sldId id="1005" r:id="rId751"/>
    <p:sldId id="1006" r:id="rId752"/>
    <p:sldId id="1007" r:id="rId753"/>
    <p:sldId id="1008" r:id="rId754"/>
    <p:sldId id="1009" r:id="rId755"/>
    <p:sldId id="1010" r:id="rId756"/>
    <p:sldId id="1011" r:id="rId757"/>
    <p:sldId id="1012" r:id="rId758"/>
    <p:sldId id="1013" r:id="rId759"/>
    <p:sldId id="1014" r:id="rId760"/>
    <p:sldId id="1015" r:id="rId761"/>
    <p:sldId id="1016" r:id="rId762"/>
    <p:sldId id="1017" r:id="rId763"/>
    <p:sldId id="1018" r:id="rId764"/>
    <p:sldId id="1019" r:id="rId765"/>
    <p:sldId id="1020" r:id="rId766"/>
    <p:sldId id="1021" r:id="rId767"/>
    <p:sldId id="1022" r:id="rId768"/>
    <p:sldId id="1023" r:id="rId769"/>
    <p:sldId id="1024" r:id="rId770"/>
    <p:sldId id="1025" r:id="rId771"/>
    <p:sldId id="1026" r:id="rId772"/>
    <p:sldId id="1027" r:id="rId773"/>
    <p:sldId id="1028" r:id="rId774"/>
    <p:sldId id="1029" r:id="rId775"/>
    <p:sldId id="1030" r:id="rId776"/>
    <p:sldId id="1031" r:id="rId777"/>
    <p:sldId id="1032" r:id="rId778"/>
    <p:sldId id="1033" r:id="rId779"/>
    <p:sldId id="1034" r:id="rId780"/>
    <p:sldId id="1035" r:id="rId781"/>
    <p:sldId id="1036" r:id="rId782"/>
    <p:sldId id="1037" r:id="rId783"/>
    <p:sldId id="1038" r:id="rId784"/>
    <p:sldId id="1039" r:id="rId785"/>
    <p:sldId id="1040" r:id="rId786"/>
    <p:sldId id="1041" r:id="rId787"/>
    <p:sldId id="1042" r:id="rId788"/>
    <p:sldId id="1043" r:id="rId789"/>
    <p:sldId id="1044" r:id="rId790"/>
    <p:sldId id="1045" r:id="rId791"/>
    <p:sldId id="1046" r:id="rId792"/>
    <p:sldId id="1047" r:id="rId793"/>
    <p:sldId id="1048" r:id="rId794"/>
    <p:sldId id="1049" r:id="rId795"/>
    <p:sldId id="1050" r:id="rId796"/>
    <p:sldId id="1051" r:id="rId797"/>
    <p:sldId id="1052" r:id="rId798"/>
    <p:sldId id="1053" r:id="rId799"/>
    <p:sldId id="1054" r:id="rId800"/>
    <p:sldId id="1055" r:id="rId801"/>
    <p:sldId id="1056" r:id="rId802"/>
    <p:sldId id="1057" r:id="rId803"/>
    <p:sldId id="1058" r:id="rId804"/>
    <p:sldId id="1059" r:id="rId805"/>
    <p:sldId id="1060" r:id="rId806"/>
    <p:sldId id="1061" r:id="rId807"/>
    <p:sldId id="1062" r:id="rId808"/>
    <p:sldId id="1063" r:id="rId809"/>
    <p:sldId id="1064" r:id="rId810"/>
    <p:sldId id="1065" r:id="rId811"/>
    <p:sldId id="1066" r:id="rId812"/>
    <p:sldId id="1067" r:id="rId813"/>
    <p:sldId id="1068" r:id="rId814"/>
    <p:sldId id="1069" r:id="rId815"/>
    <p:sldId id="1070" r:id="rId816"/>
    <p:sldId id="1071" r:id="rId817"/>
    <p:sldId id="1072" r:id="rId818"/>
    <p:sldId id="1073" r:id="rId819"/>
    <p:sldId id="1074" r:id="rId820"/>
    <p:sldId id="1075" r:id="rId821"/>
    <p:sldId id="1076" r:id="rId822"/>
    <p:sldId id="1077" r:id="rId823"/>
    <p:sldId id="1078" r:id="rId824"/>
    <p:sldId id="1079" r:id="rId825"/>
    <p:sldId id="1080" r:id="rId826"/>
    <p:sldId id="1081" r:id="rId827"/>
    <p:sldId id="1082" r:id="rId828"/>
    <p:sldId id="1083" r:id="rId829"/>
    <p:sldId id="1084" r:id="rId830"/>
    <p:sldId id="1085" r:id="rId831"/>
    <p:sldId id="1086" r:id="rId832"/>
    <p:sldId id="1087" r:id="rId833"/>
    <p:sldId id="1088" r:id="rId834"/>
    <p:sldId id="1089" r:id="rId835"/>
    <p:sldId id="1090" r:id="rId836"/>
    <p:sldId id="1091" r:id="rId837"/>
    <p:sldId id="1092" r:id="rId838"/>
    <p:sldId id="1093" r:id="rId839"/>
    <p:sldId id="1094" r:id="rId840"/>
    <p:sldId id="1095" r:id="rId841"/>
    <p:sldId id="1096" r:id="rId842"/>
    <p:sldId id="1097" r:id="rId843"/>
    <p:sldId id="1098" r:id="rId844"/>
    <p:sldId id="1099" r:id="rId845"/>
    <p:sldId id="1100" r:id="rId846"/>
    <p:sldId id="1101" r:id="rId847"/>
    <p:sldId id="1102" r:id="rId848"/>
    <p:sldId id="1103" r:id="rId849"/>
    <p:sldId id="1104" r:id="rId850"/>
    <p:sldId id="1105" r:id="rId851"/>
    <p:sldId id="1106" r:id="rId852"/>
    <p:sldId id="1107" r:id="rId853"/>
    <p:sldId id="1108" r:id="rId854"/>
    <p:sldId id="1109" r:id="rId855"/>
    <p:sldId id="1110" r:id="rId856"/>
    <p:sldId id="1111" r:id="rId857"/>
    <p:sldId id="1112" r:id="rId858"/>
    <p:sldId id="1113" r:id="rId859"/>
    <p:sldId id="1114" r:id="rId860"/>
    <p:sldId id="1115" r:id="rId861"/>
    <p:sldId id="1116" r:id="rId862"/>
    <p:sldId id="1117" r:id="rId863"/>
    <p:sldId id="1118" r:id="rId864"/>
    <p:sldId id="1119" r:id="rId865"/>
    <p:sldId id="1120" r:id="rId866"/>
    <p:sldId id="1121" r:id="rId867"/>
    <p:sldId id="1122" r:id="rId868"/>
    <p:sldId id="1123" r:id="rId869"/>
    <p:sldId id="1124" r:id="rId870"/>
    <p:sldId id="1125" r:id="rId871"/>
    <p:sldId id="1126" r:id="rId872"/>
    <p:sldId id="1127" r:id="rId873"/>
    <p:sldId id="1128" r:id="rId874"/>
    <p:sldId id="1129" r:id="rId875"/>
    <p:sldId id="1130" r:id="rId876"/>
    <p:sldId id="1131" r:id="rId877"/>
    <p:sldId id="1132" r:id="rId878"/>
    <p:sldId id="1133" r:id="rId879"/>
    <p:sldId id="1134" r:id="rId880"/>
    <p:sldId id="1135" r:id="rId881"/>
    <p:sldId id="1136" r:id="rId882"/>
    <p:sldId id="1137" r:id="rId883"/>
    <p:sldId id="1138" r:id="rId884"/>
    <p:sldId id="1139" r:id="rId885"/>
    <p:sldId id="1140" r:id="rId886"/>
    <p:sldId id="1141" r:id="rId887"/>
    <p:sldId id="1142" r:id="rId888"/>
    <p:sldId id="1143" r:id="rId889"/>
    <p:sldId id="1144" r:id="rId890"/>
    <p:sldId id="1145" r:id="rId891"/>
    <p:sldId id="1146" r:id="rId892"/>
    <p:sldId id="1147" r:id="rId893"/>
    <p:sldId id="1148" r:id="rId894"/>
    <p:sldId id="1149" r:id="rId895"/>
    <p:sldId id="1150" r:id="rId896"/>
    <p:sldId id="1151" r:id="rId897"/>
    <p:sldId id="1152" r:id="rId898"/>
    <p:sldId id="1153" r:id="rId899"/>
    <p:sldId id="1154" r:id="rId900"/>
    <p:sldId id="1155" r:id="rId901"/>
    <p:sldId id="1156" r:id="rId902"/>
    <p:sldId id="1157" r:id="rId903"/>
    <p:sldId id="1158" r:id="rId904"/>
    <p:sldId id="1159" r:id="rId905"/>
    <p:sldId id="1160" r:id="rId906"/>
    <p:sldId id="1161" r:id="rId907"/>
    <p:sldId id="1162" r:id="rId908"/>
    <p:sldId id="1163" r:id="rId909"/>
    <p:sldId id="1164" r:id="rId910"/>
    <p:sldId id="1165" r:id="rId911"/>
    <p:sldId id="1166" r:id="rId912"/>
    <p:sldId id="1167" r:id="rId913"/>
    <p:sldId id="1168" r:id="rId914"/>
    <p:sldId id="1169" r:id="rId915"/>
    <p:sldId id="1170" r:id="rId916"/>
    <p:sldId id="1171" r:id="rId917"/>
    <p:sldId id="1172" r:id="rId918"/>
    <p:sldId id="1173" r:id="rId919"/>
    <p:sldId id="1174" r:id="rId920"/>
    <p:sldId id="1175" r:id="rId921"/>
    <p:sldId id="1176" r:id="rId922"/>
    <p:sldId id="1177" r:id="rId923"/>
    <p:sldId id="1178" r:id="rId924"/>
    <p:sldId id="1179" r:id="rId925"/>
    <p:sldId id="1180" r:id="rId926"/>
    <p:sldId id="1181" r:id="rId927"/>
    <p:sldId id="1182" r:id="rId928"/>
    <p:sldId id="1183" r:id="rId929"/>
    <p:sldId id="1184" r:id="rId930"/>
    <p:sldId id="1185" r:id="rId931"/>
    <p:sldId id="1186" r:id="rId932"/>
    <p:sldId id="1187" r:id="rId933"/>
    <p:sldId id="1188" r:id="rId934"/>
    <p:sldId id="1189" r:id="rId935"/>
    <p:sldId id="1190" r:id="rId936"/>
    <p:sldId id="1191" r:id="rId937"/>
    <p:sldId id="1192" r:id="rId938"/>
    <p:sldId id="1193" r:id="rId939"/>
    <p:sldId id="1194" r:id="rId940"/>
    <p:sldId id="1195" r:id="rId941"/>
    <p:sldId id="1196" r:id="rId942"/>
    <p:sldId id="1197" r:id="rId943"/>
    <p:sldId id="1198" r:id="rId944"/>
    <p:sldId id="1199" r:id="rId945"/>
    <p:sldId id="1200" r:id="rId946"/>
    <p:sldId id="1201" r:id="rId947"/>
    <p:sldId id="1202" r:id="rId948"/>
    <p:sldId id="1203" r:id="rId949"/>
    <p:sldId id="1204" r:id="rId950"/>
    <p:sldId id="1205" r:id="rId951"/>
    <p:sldId id="1206" r:id="rId952"/>
    <p:sldId id="1207" r:id="rId953"/>
    <p:sldId id="1208" r:id="rId954"/>
    <p:sldId id="1209" r:id="rId955"/>
    <p:sldId id="1210" r:id="rId956"/>
    <p:sldId id="1211" r:id="rId957"/>
    <p:sldId id="1212" r:id="rId958"/>
    <p:sldId id="1213" r:id="rId959"/>
    <p:sldId id="1214" r:id="rId960"/>
    <p:sldId id="1215" r:id="rId961"/>
    <p:sldId id="1216" r:id="rId962"/>
    <p:sldId id="1217" r:id="rId963"/>
    <p:sldId id="1218" r:id="rId964"/>
    <p:sldId id="1219" r:id="rId965"/>
    <p:sldId id="1220" r:id="rId966"/>
    <p:sldId id="1221" r:id="rId967"/>
    <p:sldId id="1222" r:id="rId968"/>
    <p:sldId id="1223" r:id="rId969"/>
    <p:sldId id="1224" r:id="rId970"/>
    <p:sldId id="1225" r:id="rId971"/>
    <p:sldId id="1226" r:id="rId972"/>
    <p:sldId id="1227" r:id="rId973"/>
    <p:sldId id="1228" r:id="rId974"/>
    <p:sldId id="1229" r:id="rId975"/>
    <p:sldId id="1230" r:id="rId976"/>
    <p:sldId id="1231" r:id="rId977"/>
    <p:sldId id="1232" r:id="rId978"/>
    <p:sldId id="1233" r:id="rId979"/>
    <p:sldId id="1234" r:id="rId980"/>
    <p:sldId id="1235" r:id="rId981"/>
    <p:sldId id="1236" r:id="rId982"/>
    <p:sldId id="1237" r:id="rId983"/>
    <p:sldId id="1238" r:id="rId984"/>
    <p:sldId id="1239" r:id="rId985"/>
    <p:sldId id="1240" r:id="rId986"/>
    <p:sldId id="1241" r:id="rId987"/>
    <p:sldId id="1242" r:id="rId988"/>
    <p:sldId id="1243" r:id="rId989"/>
    <p:sldId id="1244" r:id="rId990"/>
    <p:sldId id="1245" r:id="rId991"/>
    <p:sldId id="1246" r:id="rId992"/>
    <p:sldId id="1247" r:id="rId993"/>
    <p:sldId id="1248" r:id="rId994"/>
    <p:sldId id="1249" r:id="rId995"/>
    <p:sldId id="1250" r:id="rId996"/>
    <p:sldId id="1251" r:id="rId997"/>
    <p:sldId id="1252" r:id="rId998"/>
    <p:sldId id="1253" r:id="rId999"/>
    <p:sldId id="1254" r:id="rId1000"/>
    <p:sldId id="1255" r:id="rId1001"/>
    <p:sldId id="1256" r:id="rId1002"/>
    <p:sldId id="1257" r:id="rId1003"/>
    <p:sldId id="1258" r:id="rId1004"/>
    <p:sldId id="1259" r:id="rId1005"/>
    <p:sldId id="1260" r:id="rId1006"/>
    <p:sldId id="1261" r:id="rId1007"/>
    <p:sldId id="1262" r:id="rId1008"/>
    <p:sldId id="1263" r:id="rId1009"/>
    <p:sldId id="1264" r:id="rId1010"/>
    <p:sldId id="1265" r:id="rId1011"/>
    <p:sldId id="1266" r:id="rId1012"/>
    <p:sldId id="1267" r:id="rId1013"/>
    <p:sldId id="1268" r:id="rId1014"/>
    <p:sldId id="1269" r:id="rId1015"/>
    <p:sldId id="1270" r:id="rId1016"/>
    <p:sldId id="1271" r:id="rId1017"/>
    <p:sldId id="1272" r:id="rId1018"/>
    <p:sldId id="1273" r:id="rId1019"/>
    <p:sldId id="1274" r:id="rId1020"/>
    <p:sldId id="1275" r:id="rId1021"/>
    <p:sldId id="1276" r:id="rId1022"/>
    <p:sldId id="1277" r:id="rId1023"/>
    <p:sldId id="1278" r:id="rId1024"/>
    <p:sldId id="1279" r:id="rId1025"/>
    <p:sldId id="1280" r:id="rId1026"/>
    <p:sldId id="1281" r:id="rId1027"/>
    <p:sldId id="1282" r:id="rId1028"/>
    <p:sldId id="1283" r:id="rId1029"/>
    <p:sldId id="1284" r:id="rId1030"/>
    <p:sldId id="1285" r:id="rId1031"/>
    <p:sldId id="1286" r:id="rId1032"/>
    <p:sldId id="1287" r:id="rId1033"/>
    <p:sldId id="1288" r:id="rId1034"/>
    <p:sldId id="1289" r:id="rId1035"/>
    <p:sldId id="1290" r:id="rId1036"/>
    <p:sldId id="1291" r:id="rId1037"/>
    <p:sldId id="1292" r:id="rId1038"/>
    <p:sldId id="1293" r:id="rId1039"/>
    <p:sldId id="1294" r:id="rId1040"/>
    <p:sldId id="1295" r:id="rId1041"/>
    <p:sldId id="1296" r:id="rId1042"/>
    <p:sldId id="1297" r:id="rId1043"/>
    <p:sldId id="1298" r:id="rId1044"/>
    <p:sldId id="1299" r:id="rId1045"/>
    <p:sldId id="1300" r:id="rId1046"/>
    <p:sldId id="1301" r:id="rId1047"/>
    <p:sldId id="1302" r:id="rId1048"/>
    <p:sldId id="1303" r:id="rId1049"/>
    <p:sldId id="1304" r:id="rId1050"/>
    <p:sldId id="1305" r:id="rId1051"/>
    <p:sldId id="1306" r:id="rId1052"/>
    <p:sldId id="1307" r:id="rId1053"/>
    <p:sldId id="1308" r:id="rId1054"/>
    <p:sldId id="1309" r:id="rId1055"/>
    <p:sldId id="1310" r:id="rId1056"/>
    <p:sldId id="1311" r:id="rId1057"/>
    <p:sldId id="1312" r:id="rId1058"/>
    <p:sldId id="1313" r:id="rId1059"/>
    <p:sldId id="1314" r:id="rId1060"/>
    <p:sldId id="1315" r:id="rId1061"/>
    <p:sldId id="1316" r:id="rId1062"/>
    <p:sldId id="1317" r:id="rId1063"/>
    <p:sldId id="1318" r:id="rId1064"/>
    <p:sldId id="1319" r:id="rId1065"/>
    <p:sldId id="1320" r:id="rId1066"/>
    <p:sldId id="1321" r:id="rId1067"/>
    <p:sldId id="1322" r:id="rId1068"/>
    <p:sldId id="1323" r:id="rId1069"/>
    <p:sldId id="1324" r:id="rId1070"/>
    <p:sldId id="1325" r:id="rId1071"/>
    <p:sldId id="1326" r:id="rId1072"/>
    <p:sldId id="1327" r:id="rId1073"/>
    <p:sldId id="1328" r:id="rId1074"/>
    <p:sldId id="1329" r:id="rId1075"/>
    <p:sldId id="1330" r:id="rId1076"/>
    <p:sldId id="1331" r:id="rId1077"/>
    <p:sldId id="1332" r:id="rId1078"/>
    <p:sldId id="1333" r:id="rId1079"/>
    <p:sldId id="1334" r:id="rId1080"/>
    <p:sldId id="1335" r:id="rId1081"/>
    <p:sldId id="1336" r:id="rId1082"/>
    <p:sldId id="1337" r:id="rId1083"/>
    <p:sldId id="1338" r:id="rId1084"/>
    <p:sldId id="1339" r:id="rId1085"/>
    <p:sldId id="1340" r:id="rId1086"/>
    <p:sldId id="1341" r:id="rId1087"/>
    <p:sldId id="1342" r:id="rId1088"/>
    <p:sldId id="1343" r:id="rId1089"/>
    <p:sldId id="1344" r:id="rId1090"/>
    <p:sldId id="1345" r:id="rId1091"/>
    <p:sldId id="1346" r:id="rId1092"/>
    <p:sldId id="1347" r:id="rId1093"/>
    <p:sldId id="1348" r:id="rId1094"/>
    <p:sldId id="1349" r:id="rId1095"/>
    <p:sldId id="1350" r:id="rId1096"/>
    <p:sldId id="1351" r:id="rId1097"/>
    <p:sldId id="1352" r:id="rId1098"/>
    <p:sldId id="1353" r:id="rId1099"/>
    <p:sldId id="1354" r:id="rId1100"/>
    <p:sldId id="1355" r:id="rId1101"/>
    <p:sldId id="1356" r:id="rId1102"/>
    <p:sldId id="1357" r:id="rId1103"/>
    <p:sldId id="1358" r:id="rId1104"/>
    <p:sldId id="1359" r:id="rId1105"/>
    <p:sldId id="1360" r:id="rId1106"/>
    <p:sldId id="1361" r:id="rId1107"/>
    <p:sldId id="1362" r:id="rId1108"/>
    <p:sldId id="1363" r:id="rId1109"/>
    <p:sldId id="1364" r:id="rId1110"/>
    <p:sldId id="1365" r:id="rId1111"/>
    <p:sldId id="1366" r:id="rId1112"/>
    <p:sldId id="1367" r:id="rId1113"/>
    <p:sldId id="1368" r:id="rId1114"/>
    <p:sldId id="1369" r:id="rId1115"/>
    <p:sldId id="1370" r:id="rId1116"/>
    <p:sldId id="1371" r:id="rId1117"/>
    <p:sldId id="1372" r:id="rId1118"/>
    <p:sldId id="1373" r:id="rId1119"/>
    <p:sldId id="1374" r:id="rId1120"/>
    <p:sldId id="1375" r:id="rId1121"/>
    <p:sldId id="1376" r:id="rId1122"/>
    <p:sldId id="1377" r:id="rId1123"/>
    <p:sldId id="1378" r:id="rId1124"/>
    <p:sldId id="1379" r:id="rId1125"/>
    <p:sldId id="1380" r:id="rId1126"/>
    <p:sldId id="1381" r:id="rId1127"/>
    <p:sldId id="1382" r:id="rId1128"/>
    <p:sldId id="1383" r:id="rId1129"/>
    <p:sldId id="1384" r:id="rId1130"/>
    <p:sldId id="1385" r:id="rId1131"/>
    <p:sldId id="1386" r:id="rId1132"/>
    <p:sldId id="1387" r:id="rId1133"/>
    <p:sldId id="1388" r:id="rId1134"/>
    <p:sldId id="1389" r:id="rId1135"/>
    <p:sldId id="1390" r:id="rId1136"/>
    <p:sldId id="1391" r:id="rId1137"/>
    <p:sldId id="1392" r:id="rId1138"/>
    <p:sldId id="1393" r:id="rId1139"/>
    <p:sldId id="1394" r:id="rId1140"/>
    <p:sldId id="1395" r:id="rId1141"/>
    <p:sldId id="1396" r:id="rId1142"/>
    <p:sldId id="1397" r:id="rId1143"/>
    <p:sldId id="1398" r:id="rId1144"/>
    <p:sldId id="1399" r:id="rId1145"/>
    <p:sldId id="1400" r:id="rId1146"/>
    <p:sldId id="1401" r:id="rId1147"/>
    <p:sldId id="1402" r:id="rId1148"/>
    <p:sldId id="1403" r:id="rId1149"/>
    <p:sldId id="1404" r:id="rId1150"/>
    <p:sldId id="1405" r:id="rId1151"/>
    <p:sldId id="1406" r:id="rId1152"/>
    <p:sldId id="1407" r:id="rId1153"/>
    <p:sldId id="1408" r:id="rId1154"/>
    <p:sldId id="1409" r:id="rId1155"/>
    <p:sldId id="1410" r:id="rId1156"/>
    <p:sldId id="1411" r:id="rId1157"/>
    <p:sldId id="1412" r:id="rId1158"/>
    <p:sldId id="1413" r:id="rId1159"/>
    <p:sldId id="1414" r:id="rId1160"/>
    <p:sldId id="1415" r:id="rId1161"/>
    <p:sldId id="1416" r:id="rId1162"/>
    <p:sldId id="1417" r:id="rId1163"/>
    <p:sldId id="1418" r:id="rId1164"/>
    <p:sldId id="1419" r:id="rId1165"/>
    <p:sldId id="1420" r:id="rId1166"/>
    <p:sldId id="1421" r:id="rId1167"/>
    <p:sldId id="1422" r:id="rId1168"/>
    <p:sldId id="1423" r:id="rId1169"/>
    <p:sldId id="1424" r:id="rId1170"/>
    <p:sldId id="1425" r:id="rId1171"/>
    <p:sldId id="1426" r:id="rId1172"/>
    <p:sldId id="1427" r:id="rId1173"/>
    <p:sldId id="1428" r:id="rId1174"/>
    <p:sldId id="1429" r:id="rId1175"/>
    <p:sldId id="1430" r:id="rId1176"/>
    <p:sldId id="1431" r:id="rId1177"/>
    <p:sldId id="1432" r:id="rId1178"/>
    <p:sldId id="1433" r:id="rId1179"/>
    <p:sldId id="1434" r:id="rId1180"/>
    <p:sldId id="1435" r:id="rId1181"/>
    <p:sldId id="1436" r:id="rId1182"/>
    <p:sldId id="1437" r:id="rId1183"/>
    <p:sldId id="1438" r:id="rId1184"/>
    <p:sldId id="1439" r:id="rId1185"/>
    <p:sldId id="1440" r:id="rId1186"/>
    <p:sldId id="1441" r:id="rId1187"/>
    <p:sldId id="1442" r:id="rId1188"/>
    <p:sldId id="1443" r:id="rId1189"/>
    <p:sldId id="1444" r:id="rId1190"/>
    <p:sldId id="1445" r:id="rId1191"/>
    <p:sldId id="1446" r:id="rId1192"/>
    <p:sldId id="1447" r:id="rId1193"/>
    <p:sldId id="1448" r:id="rId1194"/>
    <p:sldId id="1449" r:id="rId1195"/>
    <p:sldId id="1450" r:id="rId1196"/>
    <p:sldId id="1451" r:id="rId1197"/>
    <p:sldId id="1452" r:id="rId1198"/>
    <p:sldId id="1453" r:id="rId1199"/>
    <p:sldId id="1454" r:id="rId1200"/>
    <p:sldId id="1455" r:id="rId1201"/>
    <p:sldId id="1456" r:id="rId1202"/>
    <p:sldId id="1457" r:id="rId1203"/>
    <p:sldId id="1458" r:id="rId1204"/>
    <p:sldId id="1459" r:id="rId1205"/>
    <p:sldId id="1460" r:id="rId1206"/>
    <p:sldId id="1461" r:id="rId1207"/>
    <p:sldId id="1462" r:id="rId1208"/>
    <p:sldId id="1463" r:id="rId1209"/>
    <p:sldId id="1464" r:id="rId1210"/>
    <p:sldId id="1465" r:id="rId1211"/>
    <p:sldId id="1466" r:id="rId1212"/>
    <p:sldId id="1467" r:id="rId1213"/>
    <p:sldId id="1468" r:id="rId1214"/>
    <p:sldId id="1469" r:id="rId1215"/>
    <p:sldId id="1470" r:id="rId1216"/>
    <p:sldId id="1471" r:id="rId1217"/>
    <p:sldId id="1472" r:id="rId1218"/>
    <p:sldId id="1473" r:id="rId1219"/>
    <p:sldId id="1474" r:id="rId1220"/>
    <p:sldId id="1475" r:id="rId1221"/>
    <p:sldId id="1476" r:id="rId1222"/>
    <p:sldId id="1477" r:id="rId1223"/>
    <p:sldId id="1478" r:id="rId1224"/>
    <p:sldId id="1479" r:id="rId1225"/>
    <p:sldId id="1480" r:id="rId1226"/>
    <p:sldId id="1481" r:id="rId1227"/>
    <p:sldId id="1482" r:id="rId1228"/>
    <p:sldId id="1483" r:id="rId1229"/>
    <p:sldId id="1484" r:id="rId1230"/>
    <p:sldId id="1485" r:id="rId1231"/>
    <p:sldId id="1486" r:id="rId1232"/>
    <p:sldId id="1487" r:id="rId1233"/>
    <p:sldId id="1488" r:id="rId1234"/>
    <p:sldId id="1489" r:id="rId1235"/>
    <p:sldId id="1490" r:id="rId1236"/>
    <p:sldId id="1491" r:id="rId1237"/>
    <p:sldId id="1492" r:id="rId1238"/>
    <p:sldId id="1493" r:id="rId1239"/>
    <p:sldId id="1494" r:id="rId1240"/>
    <p:sldId id="1495" r:id="rId1241"/>
    <p:sldId id="1496" r:id="rId1242"/>
    <p:sldId id="1497" r:id="rId1243"/>
    <p:sldId id="1498" r:id="rId1244"/>
    <p:sldId id="1499" r:id="rId1245"/>
    <p:sldId id="1500" r:id="rId1246"/>
    <p:sldId id="1501" r:id="rId1247"/>
    <p:sldId id="1502" r:id="rId1248"/>
    <p:sldId id="1503" r:id="rId1249"/>
    <p:sldId id="1504" r:id="rId1250"/>
    <p:sldId id="1505" r:id="rId1251"/>
    <p:sldId id="1506" r:id="rId1252"/>
    <p:sldId id="1507" r:id="rId1253"/>
    <p:sldId id="1508" r:id="rId1254"/>
    <p:sldId id="1509" r:id="rId1255"/>
    <p:sldId id="1510" r:id="rId1256"/>
    <p:sldId id="1511" r:id="rId1257"/>
    <p:sldId id="1512" r:id="rId1258"/>
    <p:sldId id="1513" r:id="rId1259"/>
    <p:sldId id="1514" r:id="rId1260"/>
    <p:sldId id="1515" r:id="rId1261"/>
    <p:sldId id="1516" r:id="rId1262"/>
    <p:sldId id="1517" r:id="rId1263"/>
    <p:sldId id="1518" r:id="rId1264"/>
    <p:sldId id="1519" r:id="rId1265"/>
    <p:sldId id="1520" r:id="rId1266"/>
    <p:sldId id="1521" r:id="rId1267"/>
    <p:sldId id="1522" r:id="rId1268"/>
    <p:sldId id="1523" r:id="rId1269"/>
    <p:sldId id="1524" r:id="rId1270"/>
    <p:sldId id="1525" r:id="rId1271"/>
    <p:sldId id="1526" r:id="rId1272"/>
    <p:sldId id="1527" r:id="rId1273"/>
    <p:sldId id="1528" r:id="rId1274"/>
    <p:sldId id="1529" r:id="rId1275"/>
    <p:sldId id="1530" r:id="rId1276"/>
    <p:sldId id="1531" r:id="rId1277"/>
    <p:sldId id="1532" r:id="rId1278"/>
    <p:sldId id="1533" r:id="rId1279"/>
    <p:sldId id="1534" r:id="rId1280"/>
    <p:sldId id="1535" r:id="rId1281"/>
    <p:sldId id="1536" r:id="rId1282"/>
    <p:sldId id="1537" r:id="rId1283"/>
    <p:sldId id="1538" r:id="rId1284"/>
    <p:sldId id="1539" r:id="rId1285"/>
    <p:sldId id="1540" r:id="rId1286"/>
    <p:sldId id="1541" r:id="rId1287"/>
    <p:sldId id="1542" r:id="rId1288"/>
    <p:sldId id="1543" r:id="rId1289"/>
    <p:sldId id="1544" r:id="rId1290"/>
    <p:sldId id="1545" r:id="rId1291"/>
    <p:sldId id="1546" r:id="rId1292"/>
    <p:sldId id="1547" r:id="rId1293"/>
    <p:sldId id="1548" r:id="rId1294"/>
    <p:sldId id="1549" r:id="rId1295"/>
    <p:sldId id="1550" r:id="rId1296"/>
    <p:sldId id="1551" r:id="rId1297"/>
    <p:sldId id="1552" r:id="rId1298"/>
    <p:sldId id="1553" r:id="rId1299"/>
    <p:sldId id="1554" r:id="rId1300"/>
    <p:sldId id="1555" r:id="rId1301"/>
    <p:sldId id="1556" r:id="rId1302"/>
    <p:sldId id="1557" r:id="rId1303"/>
    <p:sldId id="1558" r:id="rId1304"/>
    <p:sldId id="1559" r:id="rId1305"/>
    <p:sldId id="1560" r:id="rId1306"/>
    <p:sldId id="1561" r:id="rId1307"/>
    <p:sldId id="1562" r:id="rId1308"/>
    <p:sldId id="1563" r:id="rId1309"/>
    <p:sldId id="1564" r:id="rId1310"/>
    <p:sldId id="1565" r:id="rId1311"/>
    <p:sldId id="1566" r:id="rId1312"/>
    <p:sldId id="1567" r:id="rId1313"/>
    <p:sldId id="1568" r:id="rId1314"/>
    <p:sldId id="1569" r:id="rId1315"/>
    <p:sldId id="1570" r:id="rId1316"/>
    <p:sldId id="1571" r:id="rId1317"/>
    <p:sldId id="1572" r:id="rId1318"/>
    <p:sldId id="1573" r:id="rId1319"/>
    <p:sldId id="1574" r:id="rId1320"/>
    <p:sldId id="1575" r:id="rId1321"/>
    <p:sldId id="1576" r:id="rId1322"/>
    <p:sldId id="1577" r:id="rId1323"/>
    <p:sldId id="1578" r:id="rId1324"/>
    <p:sldId id="1579" r:id="rId1325"/>
    <p:sldId id="1580" r:id="rId1326"/>
    <p:sldId id="1581" r:id="rId1327"/>
    <p:sldId id="1582" r:id="rId1328"/>
    <p:sldId id="1583" r:id="rId1329"/>
    <p:sldId id="1584" r:id="rId1330"/>
    <p:sldId id="1585" r:id="rId1331"/>
    <p:sldId id="1586" r:id="rId1332"/>
    <p:sldId id="1587" r:id="rId1333"/>
    <p:sldId id="1588" r:id="rId1334"/>
    <p:sldId id="1589" r:id="rId1335"/>
    <p:sldId id="1590" r:id="rId1336"/>
    <p:sldId id="1591" r:id="rId1337"/>
    <p:sldId id="1592" r:id="rId1338"/>
    <p:sldId id="1593" r:id="rId1339"/>
    <p:sldId id="1594" r:id="rId1340"/>
    <p:sldId id="1595" r:id="rId1341"/>
    <p:sldId id="1596" r:id="rId1342"/>
    <p:sldId id="1597" r:id="rId1343"/>
    <p:sldId id="1598" r:id="rId1344"/>
    <p:sldId id="1599" r:id="rId1345"/>
    <p:sldId id="1600" r:id="rId1346"/>
    <p:sldId id="1601" r:id="rId1347"/>
    <p:sldId id="1602" r:id="rId1348"/>
    <p:sldId id="1603" r:id="rId1349"/>
    <p:sldId id="1604" r:id="rId1350"/>
    <p:sldId id="1605" r:id="rId1351"/>
    <p:sldId id="1606" r:id="rId1352"/>
    <p:sldId id="1607" r:id="rId1353"/>
    <p:sldId id="1608" r:id="rId1354"/>
    <p:sldId id="1609" r:id="rId1355"/>
    <p:sldId id="1610" r:id="rId1356"/>
    <p:sldId id="1611" r:id="rId1357"/>
    <p:sldId id="1612" r:id="rId1358"/>
    <p:sldId id="1613" r:id="rId1359"/>
    <p:sldId id="1614" r:id="rId1360"/>
    <p:sldId id="1615" r:id="rId1361"/>
    <p:sldId id="1616" r:id="rId1362"/>
    <p:sldId id="1617" r:id="rId1363"/>
    <p:sldId id="1618" r:id="rId1364"/>
    <p:sldId id="1619" r:id="rId1365"/>
    <p:sldId id="1620" r:id="rId1366"/>
    <p:sldId id="1621" r:id="rId1367"/>
    <p:sldId id="1622" r:id="rId1368"/>
    <p:sldId id="1623" r:id="rId1369"/>
    <p:sldId id="1624" r:id="rId1370"/>
    <p:sldId id="1625" r:id="rId1371"/>
    <p:sldId id="1626" r:id="rId1372"/>
    <p:sldId id="1627" r:id="rId1373"/>
    <p:sldId id="1628" r:id="rId1374"/>
    <p:sldId id="1629" r:id="rId1375"/>
    <p:sldId id="1630" r:id="rId1376"/>
    <p:sldId id="1631" r:id="rId1377"/>
    <p:sldId id="1632" r:id="rId1378"/>
    <p:sldId id="1633" r:id="rId1379"/>
    <p:sldId id="1634" r:id="rId1380"/>
    <p:sldId id="1635" r:id="rId1381"/>
    <p:sldId id="1636" r:id="rId1382"/>
    <p:sldId id="1637" r:id="rId1383"/>
    <p:sldId id="1638" r:id="rId1384"/>
    <p:sldId id="1639" r:id="rId1385"/>
    <p:sldId id="1640" r:id="rId1386"/>
    <p:sldId id="1641" r:id="rId1387"/>
    <p:sldId id="1642" r:id="rId1388"/>
    <p:sldId id="1643" r:id="rId1389"/>
    <p:sldId id="1644" r:id="rId1390"/>
    <p:sldId id="1645" r:id="rId1391"/>
    <p:sldId id="1646" r:id="rId1392"/>
    <p:sldId id="1647" r:id="rId1393"/>
    <p:sldId id="1648" r:id="rId1394"/>
    <p:sldId id="1649" r:id="rId1395"/>
    <p:sldId id="1650" r:id="rId1396"/>
    <p:sldId id="1651" r:id="rId1397"/>
    <p:sldId id="1652" r:id="rId1398"/>
    <p:sldId id="1653" r:id="rId1399"/>
    <p:sldId id="1654" r:id="rId1400"/>
    <p:sldId id="1655" r:id="rId1401"/>
    <p:sldId id="1656" r:id="rId1402"/>
    <p:sldId id="1657" r:id="rId1403"/>
    <p:sldId id="1658" r:id="rId1404"/>
    <p:sldId id="1659" r:id="rId1405"/>
    <p:sldId id="1660" r:id="rId1406"/>
    <p:sldId id="1661" r:id="rId1407"/>
    <p:sldId id="1662" r:id="rId1408"/>
    <p:sldId id="1663" r:id="rId1409"/>
    <p:sldId id="1664" r:id="rId1410"/>
    <p:sldId id="1665" r:id="rId1411"/>
    <p:sldId id="1666" r:id="rId1412"/>
    <p:sldId id="1667" r:id="rId1413"/>
    <p:sldId id="1668" r:id="rId1414"/>
    <p:sldId id="1669" r:id="rId1415"/>
    <p:sldId id="1670" r:id="rId1416"/>
    <p:sldId id="1671" r:id="rId1417"/>
    <p:sldId id="1672" r:id="rId1418"/>
    <p:sldId id="1673" r:id="rId1419"/>
    <p:sldId id="1674" r:id="rId1420"/>
    <p:sldId id="1675" r:id="rId1421"/>
    <p:sldId id="1676" r:id="rId1422"/>
    <p:sldId id="1677" r:id="rId1423"/>
    <p:sldId id="1678" r:id="rId1424"/>
    <p:sldId id="1679" r:id="rId1425"/>
    <p:sldId id="1680" r:id="rId1426"/>
    <p:sldId id="1681" r:id="rId1427"/>
    <p:sldId id="1682" r:id="rId1428"/>
    <p:sldId id="1683" r:id="rId1429"/>
    <p:sldId id="1684" r:id="rId1430"/>
    <p:sldId id="1685" r:id="rId1431"/>
    <p:sldId id="1686" r:id="rId1432"/>
    <p:sldId id="1687" r:id="rId1433"/>
    <p:sldId id="1688" r:id="rId1434"/>
    <p:sldId id="1689" r:id="rId1435"/>
    <p:sldId id="1690" r:id="rId1436"/>
    <p:sldId id="1691" r:id="rId1437"/>
    <p:sldId id="1692" r:id="rId1438"/>
    <p:sldId id="1693" r:id="rId1439"/>
    <p:sldId id="1694" r:id="rId1440"/>
    <p:sldId id="1695" r:id="rId1441"/>
    <p:sldId id="1696" r:id="rId1442"/>
    <p:sldId id="1697" r:id="rId1443"/>
    <p:sldId id="1698" r:id="rId1444"/>
    <p:sldId id="1699" r:id="rId1445"/>
    <p:sldId id="1700" r:id="rId1446"/>
    <p:sldId id="1701" r:id="rId1447"/>
    <p:sldId id="1702" r:id="rId1448"/>
    <p:sldId id="1703" r:id="rId1449"/>
    <p:sldId id="1704" r:id="rId1450"/>
    <p:sldId id="1705" r:id="rId1451"/>
    <p:sldId id="1706" r:id="rId1452"/>
    <p:sldId id="1707" r:id="rId1453"/>
    <p:sldId id="1708" r:id="rId1454"/>
    <p:sldId id="1709" r:id="rId1455"/>
    <p:sldId id="1710" r:id="rId1456"/>
    <p:sldId id="1711" r:id="rId1457"/>
    <p:sldId id="1712" r:id="rId1458"/>
    <p:sldId id="1713" r:id="rId1459"/>
    <p:sldId id="1714" r:id="rId1460"/>
    <p:sldId id="1715" r:id="rId1461"/>
    <p:sldId id="1716" r:id="rId1462"/>
    <p:sldId id="1717" r:id="rId1463"/>
    <p:sldId id="1718" r:id="rId1464"/>
    <p:sldId id="1719" r:id="rId1465"/>
    <p:sldId id="1720" r:id="rId1466"/>
    <p:sldId id="1721" r:id="rId1467"/>
    <p:sldId id="1722" r:id="rId1468"/>
    <p:sldId id="1723" r:id="rId1469"/>
    <p:sldId id="1724" r:id="rId1470"/>
    <p:sldId id="1725" r:id="rId1471"/>
    <p:sldId id="1726" r:id="rId1472"/>
    <p:sldId id="1727" r:id="rId1473"/>
    <p:sldId id="1728" r:id="rId1474"/>
    <p:sldId id="1729" r:id="rId1475"/>
    <p:sldId id="1730" r:id="rId1476"/>
    <p:sldId id="1731" r:id="rId1477"/>
    <p:sldId id="1732" r:id="rId1478"/>
    <p:sldId id="1733" r:id="rId1479"/>
    <p:sldId id="1734" r:id="rId1480"/>
    <p:sldId id="1735" r:id="rId1481"/>
    <p:sldId id="1736" r:id="rId1482"/>
    <p:sldId id="1737" r:id="rId1483"/>
    <p:sldId id="1738" r:id="rId1484"/>
    <p:sldId id="1739" r:id="rId1485"/>
    <p:sldId id="1740" r:id="rId1486"/>
    <p:sldId id="1741" r:id="rId1487"/>
    <p:sldId id="1742" r:id="rId1488"/>
    <p:sldId id="1743" r:id="rId1489"/>
    <p:sldId id="1744" r:id="rId1490"/>
    <p:sldId id="1745" r:id="rId1491"/>
    <p:sldId id="1746" r:id="rId1492"/>
    <p:sldId id="1747" r:id="rId1493"/>
    <p:sldId id="1748" r:id="rId1494"/>
    <p:sldId id="1749" r:id="rId1495"/>
    <p:sldId id="1750" r:id="rId1496"/>
    <p:sldId id="1751" r:id="rId1497"/>
    <p:sldId id="1752" r:id="rId1498"/>
    <p:sldId id="1753" r:id="rId1499"/>
    <p:sldId id="1754" r:id="rId1500"/>
    <p:sldId id="1755" r:id="rId1501"/>
    <p:sldId id="1756" r:id="rId1502"/>
    <p:sldId id="1757" r:id="rId1503"/>
    <p:sldId id="1758" r:id="rId1504"/>
    <p:sldId id="1759" r:id="rId1505"/>
    <p:sldId id="1760" r:id="rId1506"/>
    <p:sldId id="1761" r:id="rId1507"/>
    <p:sldId id="1762" r:id="rId1508"/>
    <p:sldId id="1763" r:id="rId1509"/>
    <p:sldId id="1764" r:id="rId1510"/>
    <p:sldId id="1765" r:id="rId1511"/>
    <p:sldId id="1766" r:id="rId1512"/>
    <p:sldId id="1767" r:id="rId1513"/>
    <p:sldId id="1768" r:id="rId1514"/>
    <p:sldId id="1769" r:id="rId1515"/>
    <p:sldId id="1770" r:id="rId1516"/>
    <p:sldId id="1771" r:id="rId1517"/>
    <p:sldId id="1772" r:id="rId1518"/>
    <p:sldId id="1773" r:id="rId1519"/>
    <p:sldId id="1774" r:id="rId1520"/>
    <p:sldId id="1775" r:id="rId1521"/>
    <p:sldId id="1776" r:id="rId1522"/>
    <p:sldId id="1777" r:id="rId1523"/>
    <p:sldId id="1778" r:id="rId1524"/>
    <p:sldId id="1779" r:id="rId1525"/>
    <p:sldId id="1780" r:id="rId1526"/>
    <p:sldId id="1781" r:id="rId1527"/>
    <p:sldId id="1782" r:id="rId1528"/>
    <p:sldId id="1783" r:id="rId1529"/>
    <p:sldId id="1784" r:id="rId1530"/>
    <p:sldId id="1785" r:id="rId1531"/>
    <p:sldId id="1786" r:id="rId1532"/>
    <p:sldId id="1787" r:id="rId1533"/>
    <p:sldId id="1788" r:id="rId1534"/>
    <p:sldId id="1789" r:id="rId1535"/>
    <p:sldId id="1790" r:id="rId1536"/>
    <p:sldId id="1791" r:id="rId1537"/>
    <p:sldId id="1792" r:id="rId1538"/>
    <p:sldId id="1793" r:id="rId1539"/>
    <p:sldId id="1794" r:id="rId1540"/>
    <p:sldId id="1795" r:id="rId1541"/>
    <p:sldId id="1796" r:id="rId1542"/>
    <p:sldId id="1797" r:id="rId1543"/>
    <p:sldId id="1798" r:id="rId1544"/>
    <p:sldId id="1799" r:id="rId1545"/>
    <p:sldId id="1800" r:id="rId1546"/>
    <p:sldId id="1801" r:id="rId1547"/>
    <p:sldId id="1802" r:id="rId1548"/>
    <p:sldId id="1803" r:id="rId1549"/>
    <p:sldId id="1804" r:id="rId1550"/>
    <p:sldId id="1805" r:id="rId1551"/>
    <p:sldId id="1806" r:id="rId1552"/>
    <p:sldId id="1807" r:id="rId1553"/>
    <p:sldId id="1808" r:id="rId1554"/>
    <p:sldId id="1809" r:id="rId1555"/>
    <p:sldId id="1810" r:id="rId1556"/>
    <p:sldId id="1811" r:id="rId1557"/>
    <p:sldId id="1812" r:id="rId1558"/>
    <p:sldId id="1813" r:id="rId1559"/>
    <p:sldId id="1814" r:id="rId1560"/>
    <p:sldId id="1815" r:id="rId1561"/>
    <p:sldId id="1816" r:id="rId1562"/>
    <p:sldId id="1817" r:id="rId1563"/>
    <p:sldId id="1818" r:id="rId1564"/>
    <p:sldId id="1819" r:id="rId1565"/>
    <p:sldId id="1820" r:id="rId1566"/>
    <p:sldId id="1821" r:id="rId1567"/>
    <p:sldId id="1822" r:id="rId1568"/>
    <p:sldId id="1823" r:id="rId1569"/>
    <p:sldId id="1824" r:id="rId1570"/>
    <p:sldId id="1825" r:id="rId1571"/>
    <p:sldId id="1826" r:id="rId1572"/>
    <p:sldId id="1827" r:id="rId1573"/>
    <p:sldId id="1828" r:id="rId1574"/>
    <p:sldId id="1829" r:id="rId1575"/>
    <p:sldId id="1830" r:id="rId1576"/>
    <p:sldId id="1831" r:id="rId1577"/>
    <p:sldId id="1832" r:id="rId1578"/>
    <p:sldId id="1833" r:id="rId1579"/>
    <p:sldId id="1834" r:id="rId1580"/>
    <p:sldId id="1835" r:id="rId1581"/>
    <p:sldId id="1836" r:id="rId1582"/>
    <p:sldId id="1837" r:id="rId1583"/>
    <p:sldId id="1838" r:id="rId1584"/>
    <p:sldId id="1839" r:id="rId1585"/>
    <p:sldId id="1840" r:id="rId1586"/>
    <p:sldId id="1841" r:id="rId1587"/>
    <p:sldId id="1842" r:id="rId1588"/>
    <p:sldId id="1843" r:id="rId1589"/>
    <p:sldId id="1844" r:id="rId1590"/>
    <p:sldId id="1845" r:id="rId1591"/>
    <p:sldId id="1846" r:id="rId1592"/>
    <p:sldId id="1847" r:id="rId1593"/>
    <p:sldId id="1848" r:id="rId1594"/>
    <p:sldId id="1849" r:id="rId1595"/>
    <p:sldId id="1850" r:id="rId1596"/>
    <p:sldId id="1851" r:id="rId1597"/>
    <p:sldId id="1852" r:id="rId1598"/>
    <p:sldId id="1853" r:id="rId1599"/>
    <p:sldId id="1854" r:id="rId1600"/>
    <p:sldId id="1855" r:id="rId1601"/>
    <p:sldId id="1856" r:id="rId1602"/>
    <p:sldId id="1857" r:id="rId1603"/>
    <p:sldId id="1858" r:id="rId1604"/>
    <p:sldId id="1859" r:id="rId1605"/>
    <p:sldId id="1860" r:id="rId1606"/>
    <p:sldId id="1861" r:id="rId1607"/>
    <p:sldId id="1862" r:id="rId1608"/>
    <p:sldId id="1863" r:id="rId1609"/>
    <p:sldId id="1864" r:id="rId1610"/>
    <p:sldId id="1865" r:id="rId1611"/>
    <p:sldId id="1866" r:id="rId1612"/>
    <p:sldId id="1867" r:id="rId1613"/>
    <p:sldId id="1868" r:id="rId1614"/>
    <p:sldId id="1869" r:id="rId1615"/>
    <p:sldId id="1870" r:id="rId1616"/>
    <p:sldId id="1871" r:id="rId1617"/>
    <p:sldId id="1872" r:id="rId1618"/>
    <p:sldId id="1873" r:id="rId1619"/>
    <p:sldId id="1874" r:id="rId1620"/>
    <p:sldId id="1875" r:id="rId1621"/>
    <p:sldId id="1876" r:id="rId1622"/>
    <p:sldId id="1877" r:id="rId1623"/>
    <p:sldId id="1878" r:id="rId1624"/>
    <p:sldId id="1879" r:id="rId1625"/>
    <p:sldId id="1880" r:id="rId1626"/>
    <p:sldId id="1881" r:id="rId1627"/>
    <p:sldId id="1882" r:id="rId1628"/>
    <p:sldId id="1883" r:id="rId1629"/>
    <p:sldId id="1884" r:id="rId1630"/>
    <p:sldId id="1885" r:id="rId1631"/>
    <p:sldId id="1886" r:id="rId1632"/>
    <p:sldId id="1887" r:id="rId1633"/>
    <p:sldId id="1888" r:id="rId1634"/>
    <p:sldId id="1889" r:id="rId1635"/>
    <p:sldId id="1890" r:id="rId1636"/>
    <p:sldId id="1891" r:id="rId1637"/>
    <p:sldId id="1892" r:id="rId1638"/>
    <p:sldId id="1893" r:id="rId1639"/>
    <p:sldId id="1894" r:id="rId1640"/>
    <p:sldId id="1895" r:id="rId1641"/>
    <p:sldId id="1896" r:id="rId1642"/>
    <p:sldId id="1897" r:id="rId1643"/>
    <p:sldId id="1898" r:id="rId1644"/>
    <p:sldId id="1899" r:id="rId1645"/>
    <p:sldId id="1900" r:id="rId1646"/>
    <p:sldId id="1901" r:id="rId1647"/>
    <p:sldId id="1902" r:id="rId1648"/>
    <p:sldId id="1903" r:id="rId1649"/>
    <p:sldId id="1904" r:id="rId1650"/>
    <p:sldId id="1905" r:id="rId1651"/>
    <p:sldId id="1906" r:id="rId1652"/>
    <p:sldId id="1907" r:id="rId1653"/>
    <p:sldId id="1908" r:id="rId1654"/>
    <p:sldId id="1909" r:id="rId1655"/>
    <p:sldId id="1910" r:id="rId1656"/>
    <p:sldId id="1911" r:id="rId1657"/>
    <p:sldId id="1912" r:id="rId1658"/>
    <p:sldId id="1913" r:id="rId1659"/>
    <p:sldId id="1914" r:id="rId1660"/>
    <p:sldId id="1915" r:id="rId1661"/>
    <p:sldId id="1916" r:id="rId1662"/>
    <p:sldId id="1917" r:id="rId1663"/>
    <p:sldId id="1918" r:id="rId1664"/>
    <p:sldId id="1919" r:id="rId1665"/>
    <p:sldId id="1920" r:id="rId1666"/>
    <p:sldId id="1921" r:id="rId1667"/>
    <p:sldId id="1922" r:id="rId1668"/>
    <p:sldId id="1923" r:id="rId1669"/>
    <p:sldId id="1924" r:id="rId1670"/>
    <p:sldId id="1925" r:id="rId1671"/>
    <p:sldId id="1926" r:id="rId1672"/>
    <p:sldId id="1927" r:id="rId1673"/>
    <p:sldId id="1928" r:id="rId1674"/>
    <p:sldId id="1929" r:id="rId1675"/>
    <p:sldId id="1930" r:id="rId1676"/>
    <p:sldId id="1931" r:id="rId1677"/>
    <p:sldId id="1932" r:id="rId1678"/>
    <p:sldId id="1933" r:id="rId1679"/>
    <p:sldId id="1934" r:id="rId1680"/>
    <p:sldId id="1935" r:id="rId1681"/>
    <p:sldId id="1936" r:id="rId1682"/>
    <p:sldId id="1937" r:id="rId1683"/>
    <p:sldId id="1938" r:id="rId1684"/>
    <p:sldId id="1939" r:id="rId1685"/>
    <p:sldId id="1940" r:id="rId1686"/>
    <p:sldId id="1941" r:id="rId1687"/>
    <p:sldId id="1942" r:id="rId1688"/>
    <p:sldId id="1943" r:id="rId1689"/>
    <p:sldId id="1944" r:id="rId1690"/>
    <p:sldId id="1945" r:id="rId1691"/>
    <p:sldId id="1946" r:id="rId1692"/>
    <p:sldId id="1947" r:id="rId1693"/>
    <p:sldId id="1948" r:id="rId1694"/>
    <p:sldId id="1949" r:id="rId1695"/>
    <p:sldId id="1950" r:id="rId1696"/>
    <p:sldId id="1951" r:id="rId1697"/>
    <p:sldId id="1952" r:id="rId1698"/>
    <p:sldId id="1953" r:id="rId1699"/>
    <p:sldId id="1954" r:id="rId1700"/>
    <p:sldId id="1955" r:id="rId1701"/>
    <p:sldId id="1956" r:id="rId1702"/>
    <p:sldId id="1957" r:id="rId1703"/>
    <p:sldId id="1958" r:id="rId1704"/>
    <p:sldId id="1959" r:id="rId1705"/>
    <p:sldId id="1960" r:id="rId1706"/>
    <p:sldId id="1961" r:id="rId1707"/>
    <p:sldId id="1962" r:id="rId1708"/>
    <p:sldId id="1963" r:id="rId1709"/>
    <p:sldId id="1964" r:id="rId1710"/>
    <p:sldId id="1965" r:id="rId1711"/>
    <p:sldId id="1966" r:id="rId1712"/>
    <p:sldId id="1967" r:id="rId1713"/>
    <p:sldId id="1968" r:id="rId1714"/>
    <p:sldId id="1969" r:id="rId1715"/>
    <p:sldId id="1970" r:id="rId1716"/>
    <p:sldId id="1971" r:id="rId1717"/>
    <p:sldId id="1972" r:id="rId1718"/>
    <p:sldId id="1973" r:id="rId1719"/>
    <p:sldId id="1974" r:id="rId1720"/>
    <p:sldId id="1975" r:id="rId1721"/>
    <p:sldId id="1976" r:id="rId1722"/>
    <p:sldId id="1977" r:id="rId1723"/>
    <p:sldId id="1978" r:id="rId1724"/>
    <p:sldId id="1979" r:id="rId1725"/>
    <p:sldId id="1980" r:id="rId1726"/>
    <p:sldId id="1981" r:id="rId1727"/>
    <p:sldId id="1982" r:id="rId1728"/>
    <p:sldId id="1983" r:id="rId1729"/>
    <p:sldId id="1984" r:id="rId1730"/>
    <p:sldId id="1985" r:id="rId1731"/>
    <p:sldId id="1986" r:id="rId1732"/>
    <p:sldId id="1987" r:id="rId1733"/>
    <p:sldId id="1988" r:id="rId1734"/>
    <p:sldId id="1989" r:id="rId1735"/>
    <p:sldId id="1990" r:id="rId1736"/>
    <p:sldId id="1991" r:id="rId1737"/>
    <p:sldId id="1992" r:id="rId1738"/>
    <p:sldId id="1993" r:id="rId1739"/>
    <p:sldId id="1994" r:id="rId1740"/>
    <p:sldId id="1995" r:id="rId1741"/>
    <p:sldId id="1996" r:id="rId1742"/>
    <p:sldId id="1997" r:id="rId1743"/>
    <p:sldId id="1998" r:id="rId1744"/>
    <p:sldId id="1999" r:id="rId1745"/>
    <p:sldId id="2000" r:id="rId1746"/>
    <p:sldId id="2001" r:id="rId1747"/>
    <p:sldId id="2002" r:id="rId1748"/>
    <p:sldId id="2003" r:id="rId1749"/>
    <p:sldId id="2004" r:id="rId1750"/>
    <p:sldId id="2005" r:id="rId1751"/>
    <p:sldId id="2006" r:id="rId1752"/>
    <p:sldId id="2007" r:id="rId1753"/>
    <p:sldId id="2008" r:id="rId1754"/>
    <p:sldId id="2009" r:id="rId1755"/>
    <p:sldId id="2010" r:id="rId1756"/>
    <p:sldId id="2011" r:id="rId1757"/>
    <p:sldId id="2012" r:id="rId1758"/>
    <p:sldId id="2013" r:id="rId1759"/>
    <p:sldId id="2014" r:id="rId1760"/>
    <p:sldId id="2015" r:id="rId1761"/>
    <p:sldId id="2016" r:id="rId1762"/>
    <p:sldId id="2017" r:id="rId1763"/>
    <p:sldId id="2018" r:id="rId1764"/>
    <p:sldId id="2019" r:id="rId1765"/>
    <p:sldId id="2020" r:id="rId1766"/>
    <p:sldId id="2021" r:id="rId1767"/>
    <p:sldId id="2022" r:id="rId1768"/>
    <p:sldId id="2023" r:id="rId1769"/>
    <p:sldId id="2024" r:id="rId1770"/>
    <p:sldId id="2025" r:id="rId1771"/>
    <p:sldId id="2026" r:id="rId1772"/>
    <p:sldId id="2027" r:id="rId1773"/>
    <p:sldId id="2028" r:id="rId1774"/>
    <p:sldId id="2029" r:id="rId1775"/>
    <p:sldId id="2030" r:id="rId1776"/>
    <p:sldId id="2031" r:id="rId1777"/>
    <p:sldId id="2032" r:id="rId1778"/>
    <p:sldId id="2033" r:id="rId1779"/>
    <p:sldId id="2034" r:id="rId1780"/>
    <p:sldId id="2035" r:id="rId1781"/>
    <p:sldId id="2036" r:id="rId1782"/>
    <p:sldId id="2037" r:id="rId1783"/>
    <p:sldId id="2038" r:id="rId1784"/>
    <p:sldId id="2039" r:id="rId1785"/>
    <p:sldId id="2040" r:id="rId1786"/>
    <p:sldId id="2041" r:id="rId1787"/>
    <p:sldId id="2042" r:id="rId1788"/>
    <p:sldId id="2043" r:id="rId1789"/>
    <p:sldId id="2044" r:id="rId1790"/>
    <p:sldId id="2045" r:id="rId1791"/>
    <p:sldId id="2046" r:id="rId1792"/>
    <p:sldId id="2047" r:id="rId1793"/>
    <p:sldId id="2048" r:id="rId1794"/>
    <p:sldId id="2049" r:id="rId1795"/>
    <p:sldId id="2050" r:id="rId1796"/>
    <p:sldId id="2051" r:id="rId1797"/>
    <p:sldId id="2052" r:id="rId1798"/>
    <p:sldId id="2053" r:id="rId1799"/>
    <p:sldId id="2054" r:id="rId1800"/>
    <p:sldId id="2055" r:id="rId1801"/>
    <p:sldId id="2056" r:id="rId1802"/>
    <p:sldId id="2057" r:id="rId1803"/>
    <p:sldId id="2058" r:id="rId1804"/>
    <p:sldId id="2059" r:id="rId1805"/>
    <p:sldId id="2060" r:id="rId1806"/>
    <p:sldId id="2061" r:id="rId1807"/>
    <p:sldId id="2062" r:id="rId1808"/>
  </p:sldIdLst>
  <p:notesMasterIdLst>
    <p:notesMasterId r:id="rId180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slide" Target="slides/slide343.xml"/><Relationship Id="rId345" Type="http://schemas.openxmlformats.org/officeDocument/2006/relationships/slide" Target="slides/slide344.xml"/><Relationship Id="rId346" Type="http://schemas.openxmlformats.org/officeDocument/2006/relationships/slide" Target="slides/slide345.xml"/><Relationship Id="rId347" Type="http://schemas.openxmlformats.org/officeDocument/2006/relationships/slide" Target="slides/slide346.xml"/><Relationship Id="rId348" Type="http://schemas.openxmlformats.org/officeDocument/2006/relationships/slide" Target="slides/slide347.xml"/><Relationship Id="rId349" Type="http://schemas.openxmlformats.org/officeDocument/2006/relationships/slide" Target="slides/slide348.xml"/><Relationship Id="rId350" Type="http://schemas.openxmlformats.org/officeDocument/2006/relationships/slide" Target="slides/slide349.xml"/><Relationship Id="rId351" Type="http://schemas.openxmlformats.org/officeDocument/2006/relationships/slide" Target="slides/slide350.xml"/><Relationship Id="rId352" Type="http://schemas.openxmlformats.org/officeDocument/2006/relationships/slide" Target="slides/slide351.xml"/><Relationship Id="rId353" Type="http://schemas.openxmlformats.org/officeDocument/2006/relationships/slide" Target="slides/slide352.xml"/><Relationship Id="rId354" Type="http://schemas.openxmlformats.org/officeDocument/2006/relationships/slide" Target="slides/slide353.xml"/><Relationship Id="rId355" Type="http://schemas.openxmlformats.org/officeDocument/2006/relationships/slide" Target="slides/slide354.xml"/><Relationship Id="rId356" Type="http://schemas.openxmlformats.org/officeDocument/2006/relationships/slide" Target="slides/slide355.xml"/><Relationship Id="rId357" Type="http://schemas.openxmlformats.org/officeDocument/2006/relationships/slide" Target="slides/slide356.xml"/><Relationship Id="rId358" Type="http://schemas.openxmlformats.org/officeDocument/2006/relationships/slide" Target="slides/slide357.xml"/><Relationship Id="rId359" Type="http://schemas.openxmlformats.org/officeDocument/2006/relationships/slide" Target="slides/slide358.xml"/><Relationship Id="rId360" Type="http://schemas.openxmlformats.org/officeDocument/2006/relationships/slide" Target="slides/slide359.xml"/><Relationship Id="rId361" Type="http://schemas.openxmlformats.org/officeDocument/2006/relationships/slide" Target="slides/slide360.xml"/><Relationship Id="rId362" Type="http://schemas.openxmlformats.org/officeDocument/2006/relationships/slide" Target="slides/slide361.xml"/><Relationship Id="rId363" Type="http://schemas.openxmlformats.org/officeDocument/2006/relationships/slide" Target="slides/slide362.xml"/><Relationship Id="rId364" Type="http://schemas.openxmlformats.org/officeDocument/2006/relationships/slide" Target="slides/slide363.xml"/><Relationship Id="rId365" Type="http://schemas.openxmlformats.org/officeDocument/2006/relationships/slide" Target="slides/slide364.xml"/><Relationship Id="rId366" Type="http://schemas.openxmlformats.org/officeDocument/2006/relationships/slide" Target="slides/slide365.xml"/><Relationship Id="rId367" Type="http://schemas.openxmlformats.org/officeDocument/2006/relationships/slide" Target="slides/slide366.xml"/><Relationship Id="rId368" Type="http://schemas.openxmlformats.org/officeDocument/2006/relationships/slide" Target="slides/slide367.xml"/><Relationship Id="rId369" Type="http://schemas.openxmlformats.org/officeDocument/2006/relationships/slide" Target="slides/slide368.xml"/><Relationship Id="rId370" Type="http://schemas.openxmlformats.org/officeDocument/2006/relationships/slide" Target="slides/slide369.xml"/><Relationship Id="rId371" Type="http://schemas.openxmlformats.org/officeDocument/2006/relationships/slide" Target="slides/slide370.xml"/><Relationship Id="rId372" Type="http://schemas.openxmlformats.org/officeDocument/2006/relationships/slide" Target="slides/slide371.xml"/><Relationship Id="rId373" Type="http://schemas.openxmlformats.org/officeDocument/2006/relationships/slide" Target="slides/slide372.xml"/><Relationship Id="rId374" Type="http://schemas.openxmlformats.org/officeDocument/2006/relationships/slide" Target="slides/slide373.xml"/><Relationship Id="rId375" Type="http://schemas.openxmlformats.org/officeDocument/2006/relationships/slide" Target="slides/slide374.xml"/><Relationship Id="rId376" Type="http://schemas.openxmlformats.org/officeDocument/2006/relationships/slide" Target="slides/slide375.xml"/><Relationship Id="rId377" Type="http://schemas.openxmlformats.org/officeDocument/2006/relationships/slide" Target="slides/slide376.xml"/><Relationship Id="rId378" Type="http://schemas.openxmlformats.org/officeDocument/2006/relationships/slide" Target="slides/slide377.xml"/><Relationship Id="rId379" Type="http://schemas.openxmlformats.org/officeDocument/2006/relationships/slide" Target="slides/slide378.xml"/><Relationship Id="rId380" Type="http://schemas.openxmlformats.org/officeDocument/2006/relationships/slide" Target="slides/slide379.xml"/><Relationship Id="rId381" Type="http://schemas.openxmlformats.org/officeDocument/2006/relationships/slide" Target="slides/slide380.xml"/><Relationship Id="rId382" Type="http://schemas.openxmlformats.org/officeDocument/2006/relationships/slide" Target="slides/slide381.xml"/><Relationship Id="rId383" Type="http://schemas.openxmlformats.org/officeDocument/2006/relationships/slide" Target="slides/slide382.xml"/><Relationship Id="rId384" Type="http://schemas.openxmlformats.org/officeDocument/2006/relationships/slide" Target="slides/slide383.xml"/><Relationship Id="rId385" Type="http://schemas.openxmlformats.org/officeDocument/2006/relationships/slide" Target="slides/slide384.xml"/><Relationship Id="rId386" Type="http://schemas.openxmlformats.org/officeDocument/2006/relationships/slide" Target="slides/slide385.xml"/><Relationship Id="rId387" Type="http://schemas.openxmlformats.org/officeDocument/2006/relationships/slide" Target="slides/slide386.xml"/><Relationship Id="rId388" Type="http://schemas.openxmlformats.org/officeDocument/2006/relationships/slide" Target="slides/slide387.xml"/><Relationship Id="rId389" Type="http://schemas.openxmlformats.org/officeDocument/2006/relationships/slide" Target="slides/slide388.xml"/><Relationship Id="rId390" Type="http://schemas.openxmlformats.org/officeDocument/2006/relationships/slide" Target="slides/slide389.xml"/><Relationship Id="rId391" Type="http://schemas.openxmlformats.org/officeDocument/2006/relationships/slide" Target="slides/slide390.xml"/><Relationship Id="rId392" Type="http://schemas.openxmlformats.org/officeDocument/2006/relationships/slide" Target="slides/slide391.xml"/><Relationship Id="rId393" Type="http://schemas.openxmlformats.org/officeDocument/2006/relationships/slide" Target="slides/slide392.xml"/><Relationship Id="rId394" Type="http://schemas.openxmlformats.org/officeDocument/2006/relationships/slide" Target="slides/slide393.xml"/><Relationship Id="rId395" Type="http://schemas.openxmlformats.org/officeDocument/2006/relationships/slide" Target="slides/slide394.xml"/><Relationship Id="rId396" Type="http://schemas.openxmlformats.org/officeDocument/2006/relationships/slide" Target="slides/slide395.xml"/><Relationship Id="rId397" Type="http://schemas.openxmlformats.org/officeDocument/2006/relationships/slide" Target="slides/slide396.xml"/><Relationship Id="rId398" Type="http://schemas.openxmlformats.org/officeDocument/2006/relationships/slide" Target="slides/slide397.xml"/><Relationship Id="rId399" Type="http://schemas.openxmlformats.org/officeDocument/2006/relationships/slide" Target="slides/slide398.xml"/><Relationship Id="rId400" Type="http://schemas.openxmlformats.org/officeDocument/2006/relationships/slide" Target="slides/slide399.xml"/><Relationship Id="rId401" Type="http://schemas.openxmlformats.org/officeDocument/2006/relationships/slide" Target="slides/slide400.xml"/><Relationship Id="rId402" Type="http://schemas.openxmlformats.org/officeDocument/2006/relationships/slide" Target="slides/slide401.xml"/><Relationship Id="rId403" Type="http://schemas.openxmlformats.org/officeDocument/2006/relationships/slide" Target="slides/slide402.xml"/><Relationship Id="rId404" Type="http://schemas.openxmlformats.org/officeDocument/2006/relationships/slide" Target="slides/slide403.xml"/><Relationship Id="rId405" Type="http://schemas.openxmlformats.org/officeDocument/2006/relationships/slide" Target="slides/slide404.xml"/><Relationship Id="rId406" Type="http://schemas.openxmlformats.org/officeDocument/2006/relationships/slide" Target="slides/slide405.xml"/><Relationship Id="rId407" Type="http://schemas.openxmlformats.org/officeDocument/2006/relationships/slide" Target="slides/slide406.xml"/><Relationship Id="rId408" Type="http://schemas.openxmlformats.org/officeDocument/2006/relationships/slide" Target="slides/slide407.xml"/><Relationship Id="rId409" Type="http://schemas.openxmlformats.org/officeDocument/2006/relationships/slide" Target="slides/slide408.xml"/><Relationship Id="rId410" Type="http://schemas.openxmlformats.org/officeDocument/2006/relationships/slide" Target="slides/slide409.xml"/><Relationship Id="rId411" Type="http://schemas.openxmlformats.org/officeDocument/2006/relationships/slide" Target="slides/slide410.xml"/><Relationship Id="rId412" Type="http://schemas.openxmlformats.org/officeDocument/2006/relationships/slide" Target="slides/slide411.xml"/><Relationship Id="rId413" Type="http://schemas.openxmlformats.org/officeDocument/2006/relationships/slide" Target="slides/slide412.xml"/><Relationship Id="rId414" Type="http://schemas.openxmlformats.org/officeDocument/2006/relationships/slide" Target="slides/slide413.xml"/><Relationship Id="rId415" Type="http://schemas.openxmlformats.org/officeDocument/2006/relationships/slide" Target="slides/slide414.xml"/><Relationship Id="rId416" Type="http://schemas.openxmlformats.org/officeDocument/2006/relationships/slide" Target="slides/slide415.xml"/><Relationship Id="rId417" Type="http://schemas.openxmlformats.org/officeDocument/2006/relationships/slide" Target="slides/slide416.xml"/><Relationship Id="rId418" Type="http://schemas.openxmlformats.org/officeDocument/2006/relationships/slide" Target="slides/slide417.xml"/><Relationship Id="rId419" Type="http://schemas.openxmlformats.org/officeDocument/2006/relationships/slide" Target="slides/slide418.xml"/><Relationship Id="rId420" Type="http://schemas.openxmlformats.org/officeDocument/2006/relationships/slide" Target="slides/slide419.xml"/><Relationship Id="rId421" Type="http://schemas.openxmlformats.org/officeDocument/2006/relationships/slide" Target="slides/slide420.xml"/><Relationship Id="rId422" Type="http://schemas.openxmlformats.org/officeDocument/2006/relationships/slide" Target="slides/slide421.xml"/><Relationship Id="rId423" Type="http://schemas.openxmlformats.org/officeDocument/2006/relationships/slide" Target="slides/slide422.xml"/><Relationship Id="rId424" Type="http://schemas.openxmlformats.org/officeDocument/2006/relationships/slide" Target="slides/slide423.xml"/><Relationship Id="rId425" Type="http://schemas.openxmlformats.org/officeDocument/2006/relationships/slide" Target="slides/slide424.xml"/><Relationship Id="rId426" Type="http://schemas.openxmlformats.org/officeDocument/2006/relationships/slide" Target="slides/slide425.xml"/><Relationship Id="rId427" Type="http://schemas.openxmlformats.org/officeDocument/2006/relationships/slide" Target="slides/slide426.xml"/><Relationship Id="rId428" Type="http://schemas.openxmlformats.org/officeDocument/2006/relationships/slide" Target="slides/slide427.xml"/><Relationship Id="rId429" Type="http://schemas.openxmlformats.org/officeDocument/2006/relationships/slide" Target="slides/slide428.xml"/><Relationship Id="rId430" Type="http://schemas.openxmlformats.org/officeDocument/2006/relationships/slide" Target="slides/slide429.xml"/><Relationship Id="rId431" Type="http://schemas.openxmlformats.org/officeDocument/2006/relationships/slide" Target="slides/slide430.xml"/><Relationship Id="rId432" Type="http://schemas.openxmlformats.org/officeDocument/2006/relationships/slide" Target="slides/slide431.xml"/><Relationship Id="rId433" Type="http://schemas.openxmlformats.org/officeDocument/2006/relationships/slide" Target="slides/slide432.xml"/><Relationship Id="rId434" Type="http://schemas.openxmlformats.org/officeDocument/2006/relationships/slide" Target="slides/slide433.xml"/><Relationship Id="rId435" Type="http://schemas.openxmlformats.org/officeDocument/2006/relationships/slide" Target="slides/slide434.xml"/><Relationship Id="rId436" Type="http://schemas.openxmlformats.org/officeDocument/2006/relationships/slide" Target="slides/slide435.xml"/><Relationship Id="rId437" Type="http://schemas.openxmlformats.org/officeDocument/2006/relationships/slide" Target="slides/slide436.xml"/><Relationship Id="rId438" Type="http://schemas.openxmlformats.org/officeDocument/2006/relationships/slide" Target="slides/slide437.xml"/><Relationship Id="rId439" Type="http://schemas.openxmlformats.org/officeDocument/2006/relationships/slide" Target="slides/slide438.xml"/><Relationship Id="rId440" Type="http://schemas.openxmlformats.org/officeDocument/2006/relationships/slide" Target="slides/slide439.xml"/><Relationship Id="rId441" Type="http://schemas.openxmlformats.org/officeDocument/2006/relationships/slide" Target="slides/slide440.xml"/><Relationship Id="rId442" Type="http://schemas.openxmlformats.org/officeDocument/2006/relationships/slide" Target="slides/slide441.xml"/><Relationship Id="rId443" Type="http://schemas.openxmlformats.org/officeDocument/2006/relationships/slide" Target="slides/slide442.xml"/><Relationship Id="rId444" Type="http://schemas.openxmlformats.org/officeDocument/2006/relationships/slide" Target="slides/slide443.xml"/><Relationship Id="rId445" Type="http://schemas.openxmlformats.org/officeDocument/2006/relationships/slide" Target="slides/slide444.xml"/><Relationship Id="rId446" Type="http://schemas.openxmlformats.org/officeDocument/2006/relationships/slide" Target="slides/slide445.xml"/><Relationship Id="rId447" Type="http://schemas.openxmlformats.org/officeDocument/2006/relationships/slide" Target="slides/slide446.xml"/><Relationship Id="rId448" Type="http://schemas.openxmlformats.org/officeDocument/2006/relationships/slide" Target="slides/slide447.xml"/><Relationship Id="rId449" Type="http://schemas.openxmlformats.org/officeDocument/2006/relationships/slide" Target="slides/slide448.xml"/><Relationship Id="rId450" Type="http://schemas.openxmlformats.org/officeDocument/2006/relationships/slide" Target="slides/slide449.xml"/><Relationship Id="rId451" Type="http://schemas.openxmlformats.org/officeDocument/2006/relationships/slide" Target="slides/slide450.xml"/><Relationship Id="rId452" Type="http://schemas.openxmlformats.org/officeDocument/2006/relationships/slide" Target="slides/slide451.xml"/><Relationship Id="rId453" Type="http://schemas.openxmlformats.org/officeDocument/2006/relationships/slide" Target="slides/slide452.xml"/><Relationship Id="rId454" Type="http://schemas.openxmlformats.org/officeDocument/2006/relationships/slide" Target="slides/slide453.xml"/><Relationship Id="rId455" Type="http://schemas.openxmlformats.org/officeDocument/2006/relationships/slide" Target="slides/slide454.xml"/><Relationship Id="rId456" Type="http://schemas.openxmlformats.org/officeDocument/2006/relationships/slide" Target="slides/slide455.xml"/><Relationship Id="rId457" Type="http://schemas.openxmlformats.org/officeDocument/2006/relationships/slide" Target="slides/slide456.xml"/><Relationship Id="rId458" Type="http://schemas.openxmlformats.org/officeDocument/2006/relationships/slide" Target="slides/slide457.xml"/><Relationship Id="rId459" Type="http://schemas.openxmlformats.org/officeDocument/2006/relationships/slide" Target="slides/slide458.xml"/><Relationship Id="rId460" Type="http://schemas.openxmlformats.org/officeDocument/2006/relationships/slide" Target="slides/slide459.xml"/><Relationship Id="rId461" Type="http://schemas.openxmlformats.org/officeDocument/2006/relationships/slide" Target="slides/slide460.xml"/><Relationship Id="rId462" Type="http://schemas.openxmlformats.org/officeDocument/2006/relationships/slide" Target="slides/slide461.xml"/><Relationship Id="rId463" Type="http://schemas.openxmlformats.org/officeDocument/2006/relationships/slide" Target="slides/slide462.xml"/><Relationship Id="rId464" Type="http://schemas.openxmlformats.org/officeDocument/2006/relationships/slide" Target="slides/slide463.xml"/><Relationship Id="rId465" Type="http://schemas.openxmlformats.org/officeDocument/2006/relationships/slide" Target="slides/slide464.xml"/><Relationship Id="rId466" Type="http://schemas.openxmlformats.org/officeDocument/2006/relationships/slide" Target="slides/slide465.xml"/><Relationship Id="rId467" Type="http://schemas.openxmlformats.org/officeDocument/2006/relationships/slide" Target="slides/slide466.xml"/><Relationship Id="rId468" Type="http://schemas.openxmlformats.org/officeDocument/2006/relationships/slide" Target="slides/slide467.xml"/><Relationship Id="rId469" Type="http://schemas.openxmlformats.org/officeDocument/2006/relationships/slide" Target="slides/slide468.xml"/><Relationship Id="rId470" Type="http://schemas.openxmlformats.org/officeDocument/2006/relationships/slide" Target="slides/slide469.xml"/><Relationship Id="rId471" Type="http://schemas.openxmlformats.org/officeDocument/2006/relationships/slide" Target="slides/slide470.xml"/><Relationship Id="rId472" Type="http://schemas.openxmlformats.org/officeDocument/2006/relationships/slide" Target="slides/slide471.xml"/><Relationship Id="rId473" Type="http://schemas.openxmlformats.org/officeDocument/2006/relationships/slide" Target="slides/slide472.xml"/><Relationship Id="rId474" Type="http://schemas.openxmlformats.org/officeDocument/2006/relationships/slide" Target="slides/slide473.xml"/><Relationship Id="rId475" Type="http://schemas.openxmlformats.org/officeDocument/2006/relationships/slide" Target="slides/slide474.xml"/><Relationship Id="rId476" Type="http://schemas.openxmlformats.org/officeDocument/2006/relationships/slide" Target="slides/slide475.xml"/><Relationship Id="rId477" Type="http://schemas.openxmlformats.org/officeDocument/2006/relationships/slide" Target="slides/slide476.xml"/><Relationship Id="rId478" Type="http://schemas.openxmlformats.org/officeDocument/2006/relationships/slide" Target="slides/slide477.xml"/><Relationship Id="rId479" Type="http://schemas.openxmlformats.org/officeDocument/2006/relationships/slide" Target="slides/slide478.xml"/><Relationship Id="rId480" Type="http://schemas.openxmlformats.org/officeDocument/2006/relationships/slide" Target="slides/slide479.xml"/><Relationship Id="rId481" Type="http://schemas.openxmlformats.org/officeDocument/2006/relationships/slide" Target="slides/slide480.xml"/><Relationship Id="rId482" Type="http://schemas.openxmlformats.org/officeDocument/2006/relationships/slide" Target="slides/slide481.xml"/><Relationship Id="rId483" Type="http://schemas.openxmlformats.org/officeDocument/2006/relationships/slide" Target="slides/slide482.xml"/><Relationship Id="rId484" Type="http://schemas.openxmlformats.org/officeDocument/2006/relationships/slide" Target="slides/slide483.xml"/><Relationship Id="rId485" Type="http://schemas.openxmlformats.org/officeDocument/2006/relationships/slide" Target="slides/slide484.xml"/><Relationship Id="rId486" Type="http://schemas.openxmlformats.org/officeDocument/2006/relationships/slide" Target="slides/slide485.xml"/><Relationship Id="rId487" Type="http://schemas.openxmlformats.org/officeDocument/2006/relationships/slide" Target="slides/slide486.xml"/><Relationship Id="rId488" Type="http://schemas.openxmlformats.org/officeDocument/2006/relationships/slide" Target="slides/slide487.xml"/><Relationship Id="rId489" Type="http://schemas.openxmlformats.org/officeDocument/2006/relationships/slide" Target="slides/slide488.xml"/><Relationship Id="rId490" Type="http://schemas.openxmlformats.org/officeDocument/2006/relationships/slide" Target="slides/slide489.xml"/><Relationship Id="rId491" Type="http://schemas.openxmlformats.org/officeDocument/2006/relationships/slide" Target="slides/slide490.xml"/><Relationship Id="rId492" Type="http://schemas.openxmlformats.org/officeDocument/2006/relationships/slide" Target="slides/slide491.xml"/><Relationship Id="rId493" Type="http://schemas.openxmlformats.org/officeDocument/2006/relationships/slide" Target="slides/slide492.xml"/><Relationship Id="rId494" Type="http://schemas.openxmlformats.org/officeDocument/2006/relationships/slide" Target="slides/slide493.xml"/><Relationship Id="rId495" Type="http://schemas.openxmlformats.org/officeDocument/2006/relationships/slide" Target="slides/slide494.xml"/><Relationship Id="rId496" Type="http://schemas.openxmlformats.org/officeDocument/2006/relationships/slide" Target="slides/slide495.xml"/><Relationship Id="rId497" Type="http://schemas.openxmlformats.org/officeDocument/2006/relationships/slide" Target="slides/slide496.xml"/><Relationship Id="rId498" Type="http://schemas.openxmlformats.org/officeDocument/2006/relationships/slide" Target="slides/slide497.xml"/><Relationship Id="rId499" Type="http://schemas.openxmlformats.org/officeDocument/2006/relationships/slide" Target="slides/slide498.xml"/><Relationship Id="rId500" Type="http://schemas.openxmlformats.org/officeDocument/2006/relationships/slide" Target="slides/slide499.xml"/><Relationship Id="rId501" Type="http://schemas.openxmlformats.org/officeDocument/2006/relationships/slide" Target="slides/slide500.xml"/><Relationship Id="rId502" Type="http://schemas.openxmlformats.org/officeDocument/2006/relationships/slide" Target="slides/slide501.xml"/><Relationship Id="rId503" Type="http://schemas.openxmlformats.org/officeDocument/2006/relationships/slide" Target="slides/slide502.xml"/><Relationship Id="rId504" Type="http://schemas.openxmlformats.org/officeDocument/2006/relationships/slide" Target="slides/slide503.xml"/><Relationship Id="rId505" Type="http://schemas.openxmlformats.org/officeDocument/2006/relationships/slide" Target="slides/slide504.xml"/><Relationship Id="rId506" Type="http://schemas.openxmlformats.org/officeDocument/2006/relationships/slide" Target="slides/slide505.xml"/><Relationship Id="rId507" Type="http://schemas.openxmlformats.org/officeDocument/2006/relationships/slide" Target="slides/slide506.xml"/><Relationship Id="rId508" Type="http://schemas.openxmlformats.org/officeDocument/2006/relationships/slide" Target="slides/slide507.xml"/><Relationship Id="rId509" Type="http://schemas.openxmlformats.org/officeDocument/2006/relationships/slide" Target="slides/slide508.xml"/><Relationship Id="rId510" Type="http://schemas.openxmlformats.org/officeDocument/2006/relationships/slide" Target="slides/slide509.xml"/><Relationship Id="rId511" Type="http://schemas.openxmlformats.org/officeDocument/2006/relationships/slide" Target="slides/slide510.xml"/><Relationship Id="rId512" Type="http://schemas.openxmlformats.org/officeDocument/2006/relationships/slide" Target="slides/slide511.xml"/><Relationship Id="rId513" Type="http://schemas.openxmlformats.org/officeDocument/2006/relationships/slide" Target="slides/slide512.xml"/><Relationship Id="rId514" Type="http://schemas.openxmlformats.org/officeDocument/2006/relationships/slide" Target="slides/slide513.xml"/><Relationship Id="rId515" Type="http://schemas.openxmlformats.org/officeDocument/2006/relationships/slide" Target="slides/slide514.xml"/><Relationship Id="rId516" Type="http://schemas.openxmlformats.org/officeDocument/2006/relationships/slide" Target="slides/slide515.xml"/><Relationship Id="rId517" Type="http://schemas.openxmlformats.org/officeDocument/2006/relationships/slide" Target="slides/slide516.xml"/><Relationship Id="rId518" Type="http://schemas.openxmlformats.org/officeDocument/2006/relationships/slide" Target="slides/slide517.xml"/><Relationship Id="rId519" Type="http://schemas.openxmlformats.org/officeDocument/2006/relationships/slide" Target="slides/slide518.xml"/><Relationship Id="rId520" Type="http://schemas.openxmlformats.org/officeDocument/2006/relationships/slide" Target="slides/slide519.xml"/><Relationship Id="rId521" Type="http://schemas.openxmlformats.org/officeDocument/2006/relationships/slide" Target="slides/slide520.xml"/><Relationship Id="rId522" Type="http://schemas.openxmlformats.org/officeDocument/2006/relationships/slide" Target="slides/slide521.xml"/><Relationship Id="rId523" Type="http://schemas.openxmlformats.org/officeDocument/2006/relationships/slide" Target="slides/slide522.xml"/><Relationship Id="rId524" Type="http://schemas.openxmlformats.org/officeDocument/2006/relationships/slide" Target="slides/slide523.xml"/><Relationship Id="rId525" Type="http://schemas.openxmlformats.org/officeDocument/2006/relationships/slide" Target="slides/slide524.xml"/><Relationship Id="rId526" Type="http://schemas.openxmlformats.org/officeDocument/2006/relationships/slide" Target="slides/slide525.xml"/><Relationship Id="rId527" Type="http://schemas.openxmlformats.org/officeDocument/2006/relationships/slide" Target="slides/slide526.xml"/><Relationship Id="rId528" Type="http://schemas.openxmlformats.org/officeDocument/2006/relationships/slide" Target="slides/slide527.xml"/><Relationship Id="rId529" Type="http://schemas.openxmlformats.org/officeDocument/2006/relationships/slide" Target="slides/slide528.xml"/><Relationship Id="rId530" Type="http://schemas.openxmlformats.org/officeDocument/2006/relationships/slide" Target="slides/slide529.xml"/><Relationship Id="rId531" Type="http://schemas.openxmlformats.org/officeDocument/2006/relationships/slide" Target="slides/slide530.xml"/><Relationship Id="rId532" Type="http://schemas.openxmlformats.org/officeDocument/2006/relationships/slide" Target="slides/slide531.xml"/><Relationship Id="rId533" Type="http://schemas.openxmlformats.org/officeDocument/2006/relationships/slide" Target="slides/slide532.xml"/><Relationship Id="rId534" Type="http://schemas.openxmlformats.org/officeDocument/2006/relationships/slide" Target="slides/slide533.xml"/><Relationship Id="rId535" Type="http://schemas.openxmlformats.org/officeDocument/2006/relationships/slide" Target="slides/slide534.xml"/><Relationship Id="rId536" Type="http://schemas.openxmlformats.org/officeDocument/2006/relationships/slide" Target="slides/slide535.xml"/><Relationship Id="rId537" Type="http://schemas.openxmlformats.org/officeDocument/2006/relationships/slide" Target="slides/slide536.xml"/><Relationship Id="rId538" Type="http://schemas.openxmlformats.org/officeDocument/2006/relationships/slide" Target="slides/slide537.xml"/><Relationship Id="rId539" Type="http://schemas.openxmlformats.org/officeDocument/2006/relationships/slide" Target="slides/slide538.xml"/><Relationship Id="rId540" Type="http://schemas.openxmlformats.org/officeDocument/2006/relationships/slide" Target="slides/slide539.xml"/><Relationship Id="rId541" Type="http://schemas.openxmlformats.org/officeDocument/2006/relationships/slide" Target="slides/slide540.xml"/><Relationship Id="rId542" Type="http://schemas.openxmlformats.org/officeDocument/2006/relationships/slide" Target="slides/slide541.xml"/><Relationship Id="rId543" Type="http://schemas.openxmlformats.org/officeDocument/2006/relationships/slide" Target="slides/slide542.xml"/><Relationship Id="rId544" Type="http://schemas.openxmlformats.org/officeDocument/2006/relationships/slide" Target="slides/slide543.xml"/><Relationship Id="rId545" Type="http://schemas.openxmlformats.org/officeDocument/2006/relationships/slide" Target="slides/slide544.xml"/><Relationship Id="rId546" Type="http://schemas.openxmlformats.org/officeDocument/2006/relationships/slide" Target="slides/slide545.xml"/><Relationship Id="rId547" Type="http://schemas.openxmlformats.org/officeDocument/2006/relationships/slide" Target="slides/slide546.xml"/><Relationship Id="rId548" Type="http://schemas.openxmlformats.org/officeDocument/2006/relationships/slide" Target="slides/slide547.xml"/><Relationship Id="rId549" Type="http://schemas.openxmlformats.org/officeDocument/2006/relationships/slide" Target="slides/slide548.xml"/><Relationship Id="rId550" Type="http://schemas.openxmlformats.org/officeDocument/2006/relationships/slide" Target="slides/slide549.xml"/><Relationship Id="rId551" Type="http://schemas.openxmlformats.org/officeDocument/2006/relationships/slide" Target="slides/slide550.xml"/><Relationship Id="rId552" Type="http://schemas.openxmlformats.org/officeDocument/2006/relationships/slide" Target="slides/slide551.xml"/><Relationship Id="rId553" Type="http://schemas.openxmlformats.org/officeDocument/2006/relationships/slide" Target="slides/slide552.xml"/><Relationship Id="rId554" Type="http://schemas.openxmlformats.org/officeDocument/2006/relationships/slide" Target="slides/slide553.xml"/><Relationship Id="rId555" Type="http://schemas.openxmlformats.org/officeDocument/2006/relationships/slide" Target="slides/slide554.xml"/><Relationship Id="rId556" Type="http://schemas.openxmlformats.org/officeDocument/2006/relationships/slide" Target="slides/slide555.xml"/><Relationship Id="rId557" Type="http://schemas.openxmlformats.org/officeDocument/2006/relationships/slide" Target="slides/slide556.xml"/><Relationship Id="rId558" Type="http://schemas.openxmlformats.org/officeDocument/2006/relationships/slide" Target="slides/slide557.xml"/><Relationship Id="rId559" Type="http://schemas.openxmlformats.org/officeDocument/2006/relationships/slide" Target="slides/slide558.xml"/><Relationship Id="rId560" Type="http://schemas.openxmlformats.org/officeDocument/2006/relationships/slide" Target="slides/slide559.xml"/><Relationship Id="rId561" Type="http://schemas.openxmlformats.org/officeDocument/2006/relationships/slide" Target="slides/slide560.xml"/><Relationship Id="rId562" Type="http://schemas.openxmlformats.org/officeDocument/2006/relationships/slide" Target="slides/slide561.xml"/><Relationship Id="rId563" Type="http://schemas.openxmlformats.org/officeDocument/2006/relationships/slide" Target="slides/slide562.xml"/><Relationship Id="rId564" Type="http://schemas.openxmlformats.org/officeDocument/2006/relationships/slide" Target="slides/slide563.xml"/><Relationship Id="rId565" Type="http://schemas.openxmlformats.org/officeDocument/2006/relationships/slide" Target="slides/slide564.xml"/><Relationship Id="rId566" Type="http://schemas.openxmlformats.org/officeDocument/2006/relationships/slide" Target="slides/slide565.xml"/><Relationship Id="rId567" Type="http://schemas.openxmlformats.org/officeDocument/2006/relationships/slide" Target="slides/slide566.xml"/><Relationship Id="rId568" Type="http://schemas.openxmlformats.org/officeDocument/2006/relationships/slide" Target="slides/slide567.xml"/><Relationship Id="rId569" Type="http://schemas.openxmlformats.org/officeDocument/2006/relationships/slide" Target="slides/slide568.xml"/><Relationship Id="rId570" Type="http://schemas.openxmlformats.org/officeDocument/2006/relationships/slide" Target="slides/slide569.xml"/><Relationship Id="rId571" Type="http://schemas.openxmlformats.org/officeDocument/2006/relationships/slide" Target="slides/slide570.xml"/><Relationship Id="rId572" Type="http://schemas.openxmlformats.org/officeDocument/2006/relationships/slide" Target="slides/slide571.xml"/><Relationship Id="rId573" Type="http://schemas.openxmlformats.org/officeDocument/2006/relationships/slide" Target="slides/slide572.xml"/><Relationship Id="rId574" Type="http://schemas.openxmlformats.org/officeDocument/2006/relationships/slide" Target="slides/slide573.xml"/><Relationship Id="rId575" Type="http://schemas.openxmlformats.org/officeDocument/2006/relationships/slide" Target="slides/slide574.xml"/><Relationship Id="rId576" Type="http://schemas.openxmlformats.org/officeDocument/2006/relationships/slide" Target="slides/slide575.xml"/><Relationship Id="rId577" Type="http://schemas.openxmlformats.org/officeDocument/2006/relationships/slide" Target="slides/slide576.xml"/><Relationship Id="rId578" Type="http://schemas.openxmlformats.org/officeDocument/2006/relationships/slide" Target="slides/slide577.xml"/><Relationship Id="rId579" Type="http://schemas.openxmlformats.org/officeDocument/2006/relationships/slide" Target="slides/slide578.xml"/><Relationship Id="rId580" Type="http://schemas.openxmlformats.org/officeDocument/2006/relationships/slide" Target="slides/slide579.xml"/><Relationship Id="rId581" Type="http://schemas.openxmlformats.org/officeDocument/2006/relationships/slide" Target="slides/slide580.xml"/><Relationship Id="rId582" Type="http://schemas.openxmlformats.org/officeDocument/2006/relationships/slide" Target="slides/slide581.xml"/><Relationship Id="rId583" Type="http://schemas.openxmlformats.org/officeDocument/2006/relationships/slide" Target="slides/slide582.xml"/><Relationship Id="rId584" Type="http://schemas.openxmlformats.org/officeDocument/2006/relationships/slide" Target="slides/slide583.xml"/><Relationship Id="rId585" Type="http://schemas.openxmlformats.org/officeDocument/2006/relationships/slide" Target="slides/slide584.xml"/><Relationship Id="rId586" Type="http://schemas.openxmlformats.org/officeDocument/2006/relationships/slide" Target="slides/slide585.xml"/><Relationship Id="rId587" Type="http://schemas.openxmlformats.org/officeDocument/2006/relationships/slide" Target="slides/slide586.xml"/><Relationship Id="rId588" Type="http://schemas.openxmlformats.org/officeDocument/2006/relationships/slide" Target="slides/slide587.xml"/><Relationship Id="rId589" Type="http://schemas.openxmlformats.org/officeDocument/2006/relationships/slide" Target="slides/slide588.xml"/><Relationship Id="rId590" Type="http://schemas.openxmlformats.org/officeDocument/2006/relationships/slide" Target="slides/slide589.xml"/><Relationship Id="rId591" Type="http://schemas.openxmlformats.org/officeDocument/2006/relationships/slide" Target="slides/slide590.xml"/><Relationship Id="rId592" Type="http://schemas.openxmlformats.org/officeDocument/2006/relationships/slide" Target="slides/slide591.xml"/><Relationship Id="rId593" Type="http://schemas.openxmlformats.org/officeDocument/2006/relationships/slide" Target="slides/slide592.xml"/><Relationship Id="rId594" Type="http://schemas.openxmlformats.org/officeDocument/2006/relationships/slide" Target="slides/slide593.xml"/><Relationship Id="rId595" Type="http://schemas.openxmlformats.org/officeDocument/2006/relationships/slide" Target="slides/slide594.xml"/><Relationship Id="rId596" Type="http://schemas.openxmlformats.org/officeDocument/2006/relationships/slide" Target="slides/slide595.xml"/><Relationship Id="rId597" Type="http://schemas.openxmlformats.org/officeDocument/2006/relationships/slide" Target="slides/slide596.xml"/><Relationship Id="rId598" Type="http://schemas.openxmlformats.org/officeDocument/2006/relationships/slide" Target="slides/slide597.xml"/><Relationship Id="rId599" Type="http://schemas.openxmlformats.org/officeDocument/2006/relationships/slide" Target="slides/slide598.xml"/><Relationship Id="rId600" Type="http://schemas.openxmlformats.org/officeDocument/2006/relationships/slide" Target="slides/slide599.xml"/><Relationship Id="rId601" Type="http://schemas.openxmlformats.org/officeDocument/2006/relationships/slide" Target="slides/slide600.xml"/><Relationship Id="rId602" Type="http://schemas.openxmlformats.org/officeDocument/2006/relationships/slide" Target="slides/slide601.xml"/><Relationship Id="rId603" Type="http://schemas.openxmlformats.org/officeDocument/2006/relationships/slide" Target="slides/slide602.xml"/><Relationship Id="rId604" Type="http://schemas.openxmlformats.org/officeDocument/2006/relationships/slide" Target="slides/slide603.xml"/><Relationship Id="rId605" Type="http://schemas.openxmlformats.org/officeDocument/2006/relationships/slide" Target="slides/slide604.xml"/><Relationship Id="rId606" Type="http://schemas.openxmlformats.org/officeDocument/2006/relationships/slide" Target="slides/slide605.xml"/><Relationship Id="rId607" Type="http://schemas.openxmlformats.org/officeDocument/2006/relationships/slide" Target="slides/slide606.xml"/><Relationship Id="rId608" Type="http://schemas.openxmlformats.org/officeDocument/2006/relationships/slide" Target="slides/slide607.xml"/><Relationship Id="rId609" Type="http://schemas.openxmlformats.org/officeDocument/2006/relationships/slide" Target="slides/slide608.xml"/><Relationship Id="rId610" Type="http://schemas.openxmlformats.org/officeDocument/2006/relationships/slide" Target="slides/slide609.xml"/><Relationship Id="rId611" Type="http://schemas.openxmlformats.org/officeDocument/2006/relationships/slide" Target="slides/slide610.xml"/><Relationship Id="rId612" Type="http://schemas.openxmlformats.org/officeDocument/2006/relationships/slide" Target="slides/slide611.xml"/><Relationship Id="rId613" Type="http://schemas.openxmlformats.org/officeDocument/2006/relationships/slide" Target="slides/slide612.xml"/><Relationship Id="rId614" Type="http://schemas.openxmlformats.org/officeDocument/2006/relationships/slide" Target="slides/slide613.xml"/><Relationship Id="rId615" Type="http://schemas.openxmlformats.org/officeDocument/2006/relationships/slide" Target="slides/slide614.xml"/><Relationship Id="rId616" Type="http://schemas.openxmlformats.org/officeDocument/2006/relationships/slide" Target="slides/slide615.xml"/><Relationship Id="rId617" Type="http://schemas.openxmlformats.org/officeDocument/2006/relationships/slide" Target="slides/slide616.xml"/><Relationship Id="rId618" Type="http://schemas.openxmlformats.org/officeDocument/2006/relationships/slide" Target="slides/slide617.xml"/><Relationship Id="rId619" Type="http://schemas.openxmlformats.org/officeDocument/2006/relationships/slide" Target="slides/slide618.xml"/><Relationship Id="rId620" Type="http://schemas.openxmlformats.org/officeDocument/2006/relationships/slide" Target="slides/slide619.xml"/><Relationship Id="rId621" Type="http://schemas.openxmlformats.org/officeDocument/2006/relationships/slide" Target="slides/slide620.xml"/><Relationship Id="rId622" Type="http://schemas.openxmlformats.org/officeDocument/2006/relationships/slide" Target="slides/slide621.xml"/><Relationship Id="rId623" Type="http://schemas.openxmlformats.org/officeDocument/2006/relationships/slide" Target="slides/slide622.xml"/><Relationship Id="rId624" Type="http://schemas.openxmlformats.org/officeDocument/2006/relationships/slide" Target="slides/slide623.xml"/><Relationship Id="rId625" Type="http://schemas.openxmlformats.org/officeDocument/2006/relationships/slide" Target="slides/slide624.xml"/><Relationship Id="rId626" Type="http://schemas.openxmlformats.org/officeDocument/2006/relationships/slide" Target="slides/slide625.xml"/><Relationship Id="rId627" Type="http://schemas.openxmlformats.org/officeDocument/2006/relationships/slide" Target="slides/slide626.xml"/><Relationship Id="rId628" Type="http://schemas.openxmlformats.org/officeDocument/2006/relationships/slide" Target="slides/slide627.xml"/><Relationship Id="rId629" Type="http://schemas.openxmlformats.org/officeDocument/2006/relationships/slide" Target="slides/slide628.xml"/><Relationship Id="rId630" Type="http://schemas.openxmlformats.org/officeDocument/2006/relationships/slide" Target="slides/slide629.xml"/><Relationship Id="rId631" Type="http://schemas.openxmlformats.org/officeDocument/2006/relationships/slide" Target="slides/slide630.xml"/><Relationship Id="rId632" Type="http://schemas.openxmlformats.org/officeDocument/2006/relationships/slide" Target="slides/slide631.xml"/><Relationship Id="rId633" Type="http://schemas.openxmlformats.org/officeDocument/2006/relationships/slide" Target="slides/slide632.xml"/><Relationship Id="rId634" Type="http://schemas.openxmlformats.org/officeDocument/2006/relationships/slide" Target="slides/slide633.xml"/><Relationship Id="rId635" Type="http://schemas.openxmlformats.org/officeDocument/2006/relationships/slide" Target="slides/slide634.xml"/><Relationship Id="rId636" Type="http://schemas.openxmlformats.org/officeDocument/2006/relationships/slide" Target="slides/slide635.xml"/><Relationship Id="rId637" Type="http://schemas.openxmlformats.org/officeDocument/2006/relationships/slide" Target="slides/slide636.xml"/><Relationship Id="rId638" Type="http://schemas.openxmlformats.org/officeDocument/2006/relationships/slide" Target="slides/slide637.xml"/><Relationship Id="rId639" Type="http://schemas.openxmlformats.org/officeDocument/2006/relationships/slide" Target="slides/slide638.xml"/><Relationship Id="rId640" Type="http://schemas.openxmlformats.org/officeDocument/2006/relationships/slide" Target="slides/slide639.xml"/><Relationship Id="rId641" Type="http://schemas.openxmlformats.org/officeDocument/2006/relationships/slide" Target="slides/slide640.xml"/><Relationship Id="rId642" Type="http://schemas.openxmlformats.org/officeDocument/2006/relationships/slide" Target="slides/slide641.xml"/><Relationship Id="rId643" Type="http://schemas.openxmlformats.org/officeDocument/2006/relationships/slide" Target="slides/slide642.xml"/><Relationship Id="rId644" Type="http://schemas.openxmlformats.org/officeDocument/2006/relationships/slide" Target="slides/slide643.xml"/><Relationship Id="rId645" Type="http://schemas.openxmlformats.org/officeDocument/2006/relationships/slide" Target="slides/slide644.xml"/><Relationship Id="rId646" Type="http://schemas.openxmlformats.org/officeDocument/2006/relationships/slide" Target="slides/slide645.xml"/><Relationship Id="rId647" Type="http://schemas.openxmlformats.org/officeDocument/2006/relationships/slide" Target="slides/slide646.xml"/><Relationship Id="rId648" Type="http://schemas.openxmlformats.org/officeDocument/2006/relationships/slide" Target="slides/slide647.xml"/><Relationship Id="rId649" Type="http://schemas.openxmlformats.org/officeDocument/2006/relationships/slide" Target="slides/slide648.xml"/><Relationship Id="rId650" Type="http://schemas.openxmlformats.org/officeDocument/2006/relationships/slide" Target="slides/slide649.xml"/><Relationship Id="rId651" Type="http://schemas.openxmlformats.org/officeDocument/2006/relationships/slide" Target="slides/slide650.xml"/><Relationship Id="rId652" Type="http://schemas.openxmlformats.org/officeDocument/2006/relationships/slide" Target="slides/slide651.xml"/><Relationship Id="rId653" Type="http://schemas.openxmlformats.org/officeDocument/2006/relationships/slide" Target="slides/slide652.xml"/><Relationship Id="rId654" Type="http://schemas.openxmlformats.org/officeDocument/2006/relationships/slide" Target="slides/slide653.xml"/><Relationship Id="rId655" Type="http://schemas.openxmlformats.org/officeDocument/2006/relationships/slide" Target="slides/slide654.xml"/><Relationship Id="rId656" Type="http://schemas.openxmlformats.org/officeDocument/2006/relationships/slide" Target="slides/slide655.xml"/><Relationship Id="rId657" Type="http://schemas.openxmlformats.org/officeDocument/2006/relationships/slide" Target="slides/slide656.xml"/><Relationship Id="rId658" Type="http://schemas.openxmlformats.org/officeDocument/2006/relationships/slide" Target="slides/slide657.xml"/><Relationship Id="rId659" Type="http://schemas.openxmlformats.org/officeDocument/2006/relationships/slide" Target="slides/slide658.xml"/><Relationship Id="rId660" Type="http://schemas.openxmlformats.org/officeDocument/2006/relationships/slide" Target="slides/slide659.xml"/><Relationship Id="rId661" Type="http://schemas.openxmlformats.org/officeDocument/2006/relationships/slide" Target="slides/slide660.xml"/><Relationship Id="rId662" Type="http://schemas.openxmlformats.org/officeDocument/2006/relationships/slide" Target="slides/slide661.xml"/><Relationship Id="rId663" Type="http://schemas.openxmlformats.org/officeDocument/2006/relationships/slide" Target="slides/slide662.xml"/><Relationship Id="rId664" Type="http://schemas.openxmlformats.org/officeDocument/2006/relationships/slide" Target="slides/slide663.xml"/><Relationship Id="rId665" Type="http://schemas.openxmlformats.org/officeDocument/2006/relationships/slide" Target="slides/slide664.xml"/><Relationship Id="rId666" Type="http://schemas.openxmlformats.org/officeDocument/2006/relationships/slide" Target="slides/slide665.xml"/><Relationship Id="rId667" Type="http://schemas.openxmlformats.org/officeDocument/2006/relationships/slide" Target="slides/slide666.xml"/><Relationship Id="rId668" Type="http://schemas.openxmlformats.org/officeDocument/2006/relationships/slide" Target="slides/slide667.xml"/><Relationship Id="rId669" Type="http://schemas.openxmlformats.org/officeDocument/2006/relationships/slide" Target="slides/slide668.xml"/><Relationship Id="rId670" Type="http://schemas.openxmlformats.org/officeDocument/2006/relationships/slide" Target="slides/slide669.xml"/><Relationship Id="rId671" Type="http://schemas.openxmlformats.org/officeDocument/2006/relationships/slide" Target="slides/slide670.xml"/><Relationship Id="rId672" Type="http://schemas.openxmlformats.org/officeDocument/2006/relationships/slide" Target="slides/slide671.xml"/><Relationship Id="rId673" Type="http://schemas.openxmlformats.org/officeDocument/2006/relationships/slide" Target="slides/slide672.xml"/><Relationship Id="rId674" Type="http://schemas.openxmlformats.org/officeDocument/2006/relationships/slide" Target="slides/slide673.xml"/><Relationship Id="rId675" Type="http://schemas.openxmlformats.org/officeDocument/2006/relationships/slide" Target="slides/slide674.xml"/><Relationship Id="rId676" Type="http://schemas.openxmlformats.org/officeDocument/2006/relationships/slide" Target="slides/slide675.xml"/><Relationship Id="rId677" Type="http://schemas.openxmlformats.org/officeDocument/2006/relationships/slide" Target="slides/slide676.xml"/><Relationship Id="rId678" Type="http://schemas.openxmlformats.org/officeDocument/2006/relationships/slide" Target="slides/slide677.xml"/><Relationship Id="rId679" Type="http://schemas.openxmlformats.org/officeDocument/2006/relationships/slide" Target="slides/slide678.xml"/><Relationship Id="rId680" Type="http://schemas.openxmlformats.org/officeDocument/2006/relationships/slide" Target="slides/slide679.xml"/><Relationship Id="rId681" Type="http://schemas.openxmlformats.org/officeDocument/2006/relationships/slide" Target="slides/slide680.xml"/><Relationship Id="rId682" Type="http://schemas.openxmlformats.org/officeDocument/2006/relationships/slide" Target="slides/slide681.xml"/><Relationship Id="rId683" Type="http://schemas.openxmlformats.org/officeDocument/2006/relationships/slide" Target="slides/slide682.xml"/><Relationship Id="rId684" Type="http://schemas.openxmlformats.org/officeDocument/2006/relationships/slide" Target="slides/slide683.xml"/><Relationship Id="rId685" Type="http://schemas.openxmlformats.org/officeDocument/2006/relationships/slide" Target="slides/slide684.xml"/><Relationship Id="rId686" Type="http://schemas.openxmlformats.org/officeDocument/2006/relationships/slide" Target="slides/slide685.xml"/><Relationship Id="rId687" Type="http://schemas.openxmlformats.org/officeDocument/2006/relationships/slide" Target="slides/slide686.xml"/><Relationship Id="rId688" Type="http://schemas.openxmlformats.org/officeDocument/2006/relationships/slide" Target="slides/slide687.xml"/><Relationship Id="rId689" Type="http://schemas.openxmlformats.org/officeDocument/2006/relationships/slide" Target="slides/slide688.xml"/><Relationship Id="rId690" Type="http://schemas.openxmlformats.org/officeDocument/2006/relationships/slide" Target="slides/slide689.xml"/><Relationship Id="rId691" Type="http://schemas.openxmlformats.org/officeDocument/2006/relationships/slide" Target="slides/slide690.xml"/><Relationship Id="rId692" Type="http://schemas.openxmlformats.org/officeDocument/2006/relationships/slide" Target="slides/slide691.xml"/><Relationship Id="rId693" Type="http://schemas.openxmlformats.org/officeDocument/2006/relationships/slide" Target="slides/slide692.xml"/><Relationship Id="rId694" Type="http://schemas.openxmlformats.org/officeDocument/2006/relationships/slide" Target="slides/slide693.xml"/><Relationship Id="rId695" Type="http://schemas.openxmlformats.org/officeDocument/2006/relationships/slide" Target="slides/slide694.xml"/><Relationship Id="rId696" Type="http://schemas.openxmlformats.org/officeDocument/2006/relationships/slide" Target="slides/slide695.xml"/><Relationship Id="rId697" Type="http://schemas.openxmlformats.org/officeDocument/2006/relationships/slide" Target="slides/slide696.xml"/><Relationship Id="rId698" Type="http://schemas.openxmlformats.org/officeDocument/2006/relationships/slide" Target="slides/slide697.xml"/><Relationship Id="rId699" Type="http://schemas.openxmlformats.org/officeDocument/2006/relationships/slide" Target="slides/slide698.xml"/><Relationship Id="rId700" Type="http://schemas.openxmlformats.org/officeDocument/2006/relationships/slide" Target="slides/slide699.xml"/><Relationship Id="rId701" Type="http://schemas.openxmlformats.org/officeDocument/2006/relationships/slide" Target="slides/slide700.xml"/><Relationship Id="rId702" Type="http://schemas.openxmlformats.org/officeDocument/2006/relationships/slide" Target="slides/slide701.xml"/><Relationship Id="rId703" Type="http://schemas.openxmlformats.org/officeDocument/2006/relationships/slide" Target="slides/slide702.xml"/><Relationship Id="rId704" Type="http://schemas.openxmlformats.org/officeDocument/2006/relationships/slide" Target="slides/slide703.xml"/><Relationship Id="rId705" Type="http://schemas.openxmlformats.org/officeDocument/2006/relationships/slide" Target="slides/slide704.xml"/><Relationship Id="rId706" Type="http://schemas.openxmlformats.org/officeDocument/2006/relationships/slide" Target="slides/slide705.xml"/><Relationship Id="rId707" Type="http://schemas.openxmlformats.org/officeDocument/2006/relationships/slide" Target="slides/slide706.xml"/><Relationship Id="rId708" Type="http://schemas.openxmlformats.org/officeDocument/2006/relationships/slide" Target="slides/slide707.xml"/><Relationship Id="rId709" Type="http://schemas.openxmlformats.org/officeDocument/2006/relationships/slide" Target="slides/slide708.xml"/><Relationship Id="rId710" Type="http://schemas.openxmlformats.org/officeDocument/2006/relationships/slide" Target="slides/slide709.xml"/><Relationship Id="rId711" Type="http://schemas.openxmlformats.org/officeDocument/2006/relationships/slide" Target="slides/slide710.xml"/><Relationship Id="rId712" Type="http://schemas.openxmlformats.org/officeDocument/2006/relationships/slide" Target="slides/slide711.xml"/><Relationship Id="rId713" Type="http://schemas.openxmlformats.org/officeDocument/2006/relationships/slide" Target="slides/slide712.xml"/><Relationship Id="rId714" Type="http://schemas.openxmlformats.org/officeDocument/2006/relationships/slide" Target="slides/slide713.xml"/><Relationship Id="rId715" Type="http://schemas.openxmlformats.org/officeDocument/2006/relationships/slide" Target="slides/slide714.xml"/><Relationship Id="rId716" Type="http://schemas.openxmlformats.org/officeDocument/2006/relationships/slide" Target="slides/slide715.xml"/><Relationship Id="rId717" Type="http://schemas.openxmlformats.org/officeDocument/2006/relationships/slide" Target="slides/slide716.xml"/><Relationship Id="rId718" Type="http://schemas.openxmlformats.org/officeDocument/2006/relationships/slide" Target="slides/slide717.xml"/><Relationship Id="rId719" Type="http://schemas.openxmlformats.org/officeDocument/2006/relationships/slide" Target="slides/slide718.xml"/><Relationship Id="rId720" Type="http://schemas.openxmlformats.org/officeDocument/2006/relationships/slide" Target="slides/slide719.xml"/><Relationship Id="rId721" Type="http://schemas.openxmlformats.org/officeDocument/2006/relationships/slide" Target="slides/slide720.xml"/><Relationship Id="rId722" Type="http://schemas.openxmlformats.org/officeDocument/2006/relationships/slide" Target="slides/slide721.xml"/><Relationship Id="rId723" Type="http://schemas.openxmlformats.org/officeDocument/2006/relationships/slide" Target="slides/slide722.xml"/><Relationship Id="rId724" Type="http://schemas.openxmlformats.org/officeDocument/2006/relationships/slide" Target="slides/slide723.xml"/><Relationship Id="rId725" Type="http://schemas.openxmlformats.org/officeDocument/2006/relationships/slide" Target="slides/slide724.xml"/><Relationship Id="rId726" Type="http://schemas.openxmlformats.org/officeDocument/2006/relationships/slide" Target="slides/slide725.xml"/><Relationship Id="rId727" Type="http://schemas.openxmlformats.org/officeDocument/2006/relationships/slide" Target="slides/slide726.xml"/><Relationship Id="rId728" Type="http://schemas.openxmlformats.org/officeDocument/2006/relationships/slide" Target="slides/slide727.xml"/><Relationship Id="rId729" Type="http://schemas.openxmlformats.org/officeDocument/2006/relationships/slide" Target="slides/slide728.xml"/><Relationship Id="rId730" Type="http://schemas.openxmlformats.org/officeDocument/2006/relationships/slide" Target="slides/slide729.xml"/><Relationship Id="rId731" Type="http://schemas.openxmlformats.org/officeDocument/2006/relationships/slide" Target="slides/slide730.xml"/><Relationship Id="rId732" Type="http://schemas.openxmlformats.org/officeDocument/2006/relationships/slide" Target="slides/slide731.xml"/><Relationship Id="rId733" Type="http://schemas.openxmlformats.org/officeDocument/2006/relationships/slide" Target="slides/slide732.xml"/><Relationship Id="rId734" Type="http://schemas.openxmlformats.org/officeDocument/2006/relationships/slide" Target="slides/slide733.xml"/><Relationship Id="rId735" Type="http://schemas.openxmlformats.org/officeDocument/2006/relationships/slide" Target="slides/slide734.xml"/><Relationship Id="rId736" Type="http://schemas.openxmlformats.org/officeDocument/2006/relationships/slide" Target="slides/slide735.xml"/><Relationship Id="rId737" Type="http://schemas.openxmlformats.org/officeDocument/2006/relationships/slide" Target="slides/slide736.xml"/><Relationship Id="rId738" Type="http://schemas.openxmlformats.org/officeDocument/2006/relationships/slide" Target="slides/slide737.xml"/><Relationship Id="rId739" Type="http://schemas.openxmlformats.org/officeDocument/2006/relationships/slide" Target="slides/slide738.xml"/><Relationship Id="rId740" Type="http://schemas.openxmlformats.org/officeDocument/2006/relationships/slide" Target="slides/slide739.xml"/><Relationship Id="rId741" Type="http://schemas.openxmlformats.org/officeDocument/2006/relationships/slide" Target="slides/slide740.xml"/><Relationship Id="rId742" Type="http://schemas.openxmlformats.org/officeDocument/2006/relationships/slide" Target="slides/slide741.xml"/><Relationship Id="rId743" Type="http://schemas.openxmlformats.org/officeDocument/2006/relationships/slide" Target="slides/slide742.xml"/><Relationship Id="rId744" Type="http://schemas.openxmlformats.org/officeDocument/2006/relationships/slide" Target="slides/slide743.xml"/><Relationship Id="rId745" Type="http://schemas.openxmlformats.org/officeDocument/2006/relationships/slide" Target="slides/slide744.xml"/><Relationship Id="rId746" Type="http://schemas.openxmlformats.org/officeDocument/2006/relationships/slide" Target="slides/slide745.xml"/><Relationship Id="rId747" Type="http://schemas.openxmlformats.org/officeDocument/2006/relationships/slide" Target="slides/slide746.xml"/><Relationship Id="rId748" Type="http://schemas.openxmlformats.org/officeDocument/2006/relationships/slide" Target="slides/slide747.xml"/><Relationship Id="rId749" Type="http://schemas.openxmlformats.org/officeDocument/2006/relationships/slide" Target="slides/slide748.xml"/><Relationship Id="rId750" Type="http://schemas.openxmlformats.org/officeDocument/2006/relationships/slide" Target="slides/slide749.xml"/><Relationship Id="rId751" Type="http://schemas.openxmlformats.org/officeDocument/2006/relationships/slide" Target="slides/slide750.xml"/><Relationship Id="rId752" Type="http://schemas.openxmlformats.org/officeDocument/2006/relationships/slide" Target="slides/slide751.xml"/><Relationship Id="rId753" Type="http://schemas.openxmlformats.org/officeDocument/2006/relationships/slide" Target="slides/slide752.xml"/><Relationship Id="rId754" Type="http://schemas.openxmlformats.org/officeDocument/2006/relationships/slide" Target="slides/slide753.xml"/><Relationship Id="rId755" Type="http://schemas.openxmlformats.org/officeDocument/2006/relationships/slide" Target="slides/slide754.xml"/><Relationship Id="rId756" Type="http://schemas.openxmlformats.org/officeDocument/2006/relationships/slide" Target="slides/slide755.xml"/><Relationship Id="rId757" Type="http://schemas.openxmlformats.org/officeDocument/2006/relationships/slide" Target="slides/slide756.xml"/><Relationship Id="rId758" Type="http://schemas.openxmlformats.org/officeDocument/2006/relationships/slide" Target="slides/slide757.xml"/><Relationship Id="rId759" Type="http://schemas.openxmlformats.org/officeDocument/2006/relationships/slide" Target="slides/slide758.xml"/><Relationship Id="rId760" Type="http://schemas.openxmlformats.org/officeDocument/2006/relationships/slide" Target="slides/slide759.xml"/><Relationship Id="rId761" Type="http://schemas.openxmlformats.org/officeDocument/2006/relationships/slide" Target="slides/slide760.xml"/><Relationship Id="rId762" Type="http://schemas.openxmlformats.org/officeDocument/2006/relationships/slide" Target="slides/slide761.xml"/><Relationship Id="rId763" Type="http://schemas.openxmlformats.org/officeDocument/2006/relationships/slide" Target="slides/slide762.xml"/><Relationship Id="rId764" Type="http://schemas.openxmlformats.org/officeDocument/2006/relationships/slide" Target="slides/slide763.xml"/><Relationship Id="rId765" Type="http://schemas.openxmlformats.org/officeDocument/2006/relationships/slide" Target="slides/slide764.xml"/><Relationship Id="rId766" Type="http://schemas.openxmlformats.org/officeDocument/2006/relationships/slide" Target="slides/slide765.xml"/><Relationship Id="rId767" Type="http://schemas.openxmlformats.org/officeDocument/2006/relationships/slide" Target="slides/slide766.xml"/><Relationship Id="rId768" Type="http://schemas.openxmlformats.org/officeDocument/2006/relationships/slide" Target="slides/slide767.xml"/><Relationship Id="rId769" Type="http://schemas.openxmlformats.org/officeDocument/2006/relationships/slide" Target="slides/slide768.xml"/><Relationship Id="rId770" Type="http://schemas.openxmlformats.org/officeDocument/2006/relationships/slide" Target="slides/slide769.xml"/><Relationship Id="rId771" Type="http://schemas.openxmlformats.org/officeDocument/2006/relationships/slide" Target="slides/slide770.xml"/><Relationship Id="rId772" Type="http://schemas.openxmlformats.org/officeDocument/2006/relationships/slide" Target="slides/slide771.xml"/><Relationship Id="rId773" Type="http://schemas.openxmlformats.org/officeDocument/2006/relationships/slide" Target="slides/slide772.xml"/><Relationship Id="rId774" Type="http://schemas.openxmlformats.org/officeDocument/2006/relationships/slide" Target="slides/slide773.xml"/><Relationship Id="rId775" Type="http://schemas.openxmlformats.org/officeDocument/2006/relationships/slide" Target="slides/slide774.xml"/><Relationship Id="rId776" Type="http://schemas.openxmlformats.org/officeDocument/2006/relationships/slide" Target="slides/slide775.xml"/><Relationship Id="rId777" Type="http://schemas.openxmlformats.org/officeDocument/2006/relationships/slide" Target="slides/slide776.xml"/><Relationship Id="rId778" Type="http://schemas.openxmlformats.org/officeDocument/2006/relationships/slide" Target="slides/slide777.xml"/><Relationship Id="rId779" Type="http://schemas.openxmlformats.org/officeDocument/2006/relationships/slide" Target="slides/slide778.xml"/><Relationship Id="rId780" Type="http://schemas.openxmlformats.org/officeDocument/2006/relationships/slide" Target="slides/slide779.xml"/><Relationship Id="rId781" Type="http://schemas.openxmlformats.org/officeDocument/2006/relationships/slide" Target="slides/slide780.xml"/><Relationship Id="rId782" Type="http://schemas.openxmlformats.org/officeDocument/2006/relationships/slide" Target="slides/slide781.xml"/><Relationship Id="rId783" Type="http://schemas.openxmlformats.org/officeDocument/2006/relationships/slide" Target="slides/slide782.xml"/><Relationship Id="rId784" Type="http://schemas.openxmlformats.org/officeDocument/2006/relationships/slide" Target="slides/slide783.xml"/><Relationship Id="rId785" Type="http://schemas.openxmlformats.org/officeDocument/2006/relationships/slide" Target="slides/slide784.xml"/><Relationship Id="rId786" Type="http://schemas.openxmlformats.org/officeDocument/2006/relationships/slide" Target="slides/slide785.xml"/><Relationship Id="rId787" Type="http://schemas.openxmlformats.org/officeDocument/2006/relationships/slide" Target="slides/slide786.xml"/><Relationship Id="rId788" Type="http://schemas.openxmlformats.org/officeDocument/2006/relationships/slide" Target="slides/slide787.xml"/><Relationship Id="rId789" Type="http://schemas.openxmlformats.org/officeDocument/2006/relationships/slide" Target="slides/slide788.xml"/><Relationship Id="rId790" Type="http://schemas.openxmlformats.org/officeDocument/2006/relationships/slide" Target="slides/slide789.xml"/><Relationship Id="rId791" Type="http://schemas.openxmlformats.org/officeDocument/2006/relationships/slide" Target="slides/slide790.xml"/><Relationship Id="rId792" Type="http://schemas.openxmlformats.org/officeDocument/2006/relationships/slide" Target="slides/slide791.xml"/><Relationship Id="rId793" Type="http://schemas.openxmlformats.org/officeDocument/2006/relationships/slide" Target="slides/slide792.xml"/><Relationship Id="rId794" Type="http://schemas.openxmlformats.org/officeDocument/2006/relationships/slide" Target="slides/slide793.xml"/><Relationship Id="rId795" Type="http://schemas.openxmlformats.org/officeDocument/2006/relationships/slide" Target="slides/slide794.xml"/><Relationship Id="rId796" Type="http://schemas.openxmlformats.org/officeDocument/2006/relationships/slide" Target="slides/slide795.xml"/><Relationship Id="rId797" Type="http://schemas.openxmlformats.org/officeDocument/2006/relationships/slide" Target="slides/slide796.xml"/><Relationship Id="rId798" Type="http://schemas.openxmlformats.org/officeDocument/2006/relationships/slide" Target="slides/slide797.xml"/><Relationship Id="rId799" Type="http://schemas.openxmlformats.org/officeDocument/2006/relationships/slide" Target="slides/slide798.xml"/><Relationship Id="rId800" Type="http://schemas.openxmlformats.org/officeDocument/2006/relationships/slide" Target="slides/slide799.xml"/><Relationship Id="rId801" Type="http://schemas.openxmlformats.org/officeDocument/2006/relationships/slide" Target="slides/slide800.xml"/><Relationship Id="rId802" Type="http://schemas.openxmlformats.org/officeDocument/2006/relationships/slide" Target="slides/slide801.xml"/><Relationship Id="rId803" Type="http://schemas.openxmlformats.org/officeDocument/2006/relationships/slide" Target="slides/slide802.xml"/><Relationship Id="rId804" Type="http://schemas.openxmlformats.org/officeDocument/2006/relationships/slide" Target="slides/slide803.xml"/><Relationship Id="rId805" Type="http://schemas.openxmlformats.org/officeDocument/2006/relationships/slide" Target="slides/slide804.xml"/><Relationship Id="rId806" Type="http://schemas.openxmlformats.org/officeDocument/2006/relationships/slide" Target="slides/slide805.xml"/><Relationship Id="rId807" Type="http://schemas.openxmlformats.org/officeDocument/2006/relationships/slide" Target="slides/slide806.xml"/><Relationship Id="rId808" Type="http://schemas.openxmlformats.org/officeDocument/2006/relationships/slide" Target="slides/slide807.xml"/><Relationship Id="rId809" Type="http://schemas.openxmlformats.org/officeDocument/2006/relationships/slide" Target="slides/slide808.xml"/><Relationship Id="rId810" Type="http://schemas.openxmlformats.org/officeDocument/2006/relationships/slide" Target="slides/slide809.xml"/><Relationship Id="rId811" Type="http://schemas.openxmlformats.org/officeDocument/2006/relationships/slide" Target="slides/slide810.xml"/><Relationship Id="rId812" Type="http://schemas.openxmlformats.org/officeDocument/2006/relationships/slide" Target="slides/slide811.xml"/><Relationship Id="rId813" Type="http://schemas.openxmlformats.org/officeDocument/2006/relationships/slide" Target="slides/slide812.xml"/><Relationship Id="rId814" Type="http://schemas.openxmlformats.org/officeDocument/2006/relationships/slide" Target="slides/slide813.xml"/><Relationship Id="rId815" Type="http://schemas.openxmlformats.org/officeDocument/2006/relationships/slide" Target="slides/slide814.xml"/><Relationship Id="rId816" Type="http://schemas.openxmlformats.org/officeDocument/2006/relationships/slide" Target="slides/slide815.xml"/><Relationship Id="rId817" Type="http://schemas.openxmlformats.org/officeDocument/2006/relationships/slide" Target="slides/slide816.xml"/><Relationship Id="rId818" Type="http://schemas.openxmlformats.org/officeDocument/2006/relationships/slide" Target="slides/slide817.xml"/><Relationship Id="rId819" Type="http://schemas.openxmlformats.org/officeDocument/2006/relationships/slide" Target="slides/slide818.xml"/><Relationship Id="rId820" Type="http://schemas.openxmlformats.org/officeDocument/2006/relationships/slide" Target="slides/slide819.xml"/><Relationship Id="rId821" Type="http://schemas.openxmlformats.org/officeDocument/2006/relationships/slide" Target="slides/slide820.xml"/><Relationship Id="rId822" Type="http://schemas.openxmlformats.org/officeDocument/2006/relationships/slide" Target="slides/slide821.xml"/><Relationship Id="rId823" Type="http://schemas.openxmlformats.org/officeDocument/2006/relationships/slide" Target="slides/slide822.xml"/><Relationship Id="rId824" Type="http://schemas.openxmlformats.org/officeDocument/2006/relationships/slide" Target="slides/slide823.xml"/><Relationship Id="rId825" Type="http://schemas.openxmlformats.org/officeDocument/2006/relationships/slide" Target="slides/slide824.xml"/><Relationship Id="rId826" Type="http://schemas.openxmlformats.org/officeDocument/2006/relationships/slide" Target="slides/slide825.xml"/><Relationship Id="rId827" Type="http://schemas.openxmlformats.org/officeDocument/2006/relationships/slide" Target="slides/slide826.xml"/><Relationship Id="rId828" Type="http://schemas.openxmlformats.org/officeDocument/2006/relationships/slide" Target="slides/slide827.xml"/><Relationship Id="rId829" Type="http://schemas.openxmlformats.org/officeDocument/2006/relationships/slide" Target="slides/slide828.xml"/><Relationship Id="rId830" Type="http://schemas.openxmlformats.org/officeDocument/2006/relationships/slide" Target="slides/slide829.xml"/><Relationship Id="rId831" Type="http://schemas.openxmlformats.org/officeDocument/2006/relationships/slide" Target="slides/slide830.xml"/><Relationship Id="rId832" Type="http://schemas.openxmlformats.org/officeDocument/2006/relationships/slide" Target="slides/slide831.xml"/><Relationship Id="rId833" Type="http://schemas.openxmlformats.org/officeDocument/2006/relationships/slide" Target="slides/slide832.xml"/><Relationship Id="rId834" Type="http://schemas.openxmlformats.org/officeDocument/2006/relationships/slide" Target="slides/slide833.xml"/><Relationship Id="rId835" Type="http://schemas.openxmlformats.org/officeDocument/2006/relationships/slide" Target="slides/slide834.xml"/><Relationship Id="rId836" Type="http://schemas.openxmlformats.org/officeDocument/2006/relationships/slide" Target="slides/slide835.xml"/><Relationship Id="rId837" Type="http://schemas.openxmlformats.org/officeDocument/2006/relationships/slide" Target="slides/slide836.xml"/><Relationship Id="rId838" Type="http://schemas.openxmlformats.org/officeDocument/2006/relationships/slide" Target="slides/slide837.xml"/><Relationship Id="rId839" Type="http://schemas.openxmlformats.org/officeDocument/2006/relationships/slide" Target="slides/slide838.xml"/><Relationship Id="rId840" Type="http://schemas.openxmlformats.org/officeDocument/2006/relationships/slide" Target="slides/slide839.xml"/><Relationship Id="rId841" Type="http://schemas.openxmlformats.org/officeDocument/2006/relationships/slide" Target="slides/slide840.xml"/><Relationship Id="rId842" Type="http://schemas.openxmlformats.org/officeDocument/2006/relationships/slide" Target="slides/slide841.xml"/><Relationship Id="rId843" Type="http://schemas.openxmlformats.org/officeDocument/2006/relationships/slide" Target="slides/slide842.xml"/><Relationship Id="rId844" Type="http://schemas.openxmlformats.org/officeDocument/2006/relationships/slide" Target="slides/slide843.xml"/><Relationship Id="rId845" Type="http://schemas.openxmlformats.org/officeDocument/2006/relationships/slide" Target="slides/slide844.xml"/><Relationship Id="rId846" Type="http://schemas.openxmlformats.org/officeDocument/2006/relationships/slide" Target="slides/slide845.xml"/><Relationship Id="rId847" Type="http://schemas.openxmlformats.org/officeDocument/2006/relationships/slide" Target="slides/slide846.xml"/><Relationship Id="rId848" Type="http://schemas.openxmlformats.org/officeDocument/2006/relationships/slide" Target="slides/slide847.xml"/><Relationship Id="rId849" Type="http://schemas.openxmlformats.org/officeDocument/2006/relationships/slide" Target="slides/slide848.xml"/><Relationship Id="rId850" Type="http://schemas.openxmlformats.org/officeDocument/2006/relationships/slide" Target="slides/slide849.xml"/><Relationship Id="rId851" Type="http://schemas.openxmlformats.org/officeDocument/2006/relationships/slide" Target="slides/slide850.xml"/><Relationship Id="rId852" Type="http://schemas.openxmlformats.org/officeDocument/2006/relationships/slide" Target="slides/slide851.xml"/><Relationship Id="rId853" Type="http://schemas.openxmlformats.org/officeDocument/2006/relationships/slide" Target="slides/slide852.xml"/><Relationship Id="rId854" Type="http://schemas.openxmlformats.org/officeDocument/2006/relationships/slide" Target="slides/slide853.xml"/><Relationship Id="rId855" Type="http://schemas.openxmlformats.org/officeDocument/2006/relationships/slide" Target="slides/slide854.xml"/><Relationship Id="rId856" Type="http://schemas.openxmlformats.org/officeDocument/2006/relationships/slide" Target="slides/slide855.xml"/><Relationship Id="rId857" Type="http://schemas.openxmlformats.org/officeDocument/2006/relationships/slide" Target="slides/slide856.xml"/><Relationship Id="rId858" Type="http://schemas.openxmlformats.org/officeDocument/2006/relationships/slide" Target="slides/slide857.xml"/><Relationship Id="rId859" Type="http://schemas.openxmlformats.org/officeDocument/2006/relationships/slide" Target="slides/slide858.xml"/><Relationship Id="rId860" Type="http://schemas.openxmlformats.org/officeDocument/2006/relationships/slide" Target="slides/slide859.xml"/><Relationship Id="rId861" Type="http://schemas.openxmlformats.org/officeDocument/2006/relationships/slide" Target="slides/slide860.xml"/><Relationship Id="rId862" Type="http://schemas.openxmlformats.org/officeDocument/2006/relationships/slide" Target="slides/slide861.xml"/><Relationship Id="rId863" Type="http://schemas.openxmlformats.org/officeDocument/2006/relationships/slide" Target="slides/slide862.xml"/><Relationship Id="rId864" Type="http://schemas.openxmlformats.org/officeDocument/2006/relationships/slide" Target="slides/slide863.xml"/><Relationship Id="rId865" Type="http://schemas.openxmlformats.org/officeDocument/2006/relationships/slide" Target="slides/slide864.xml"/><Relationship Id="rId866" Type="http://schemas.openxmlformats.org/officeDocument/2006/relationships/slide" Target="slides/slide865.xml"/><Relationship Id="rId867" Type="http://schemas.openxmlformats.org/officeDocument/2006/relationships/slide" Target="slides/slide866.xml"/><Relationship Id="rId868" Type="http://schemas.openxmlformats.org/officeDocument/2006/relationships/slide" Target="slides/slide867.xml"/><Relationship Id="rId869" Type="http://schemas.openxmlformats.org/officeDocument/2006/relationships/slide" Target="slides/slide868.xml"/><Relationship Id="rId870" Type="http://schemas.openxmlformats.org/officeDocument/2006/relationships/slide" Target="slides/slide869.xml"/><Relationship Id="rId871" Type="http://schemas.openxmlformats.org/officeDocument/2006/relationships/slide" Target="slides/slide870.xml"/><Relationship Id="rId872" Type="http://schemas.openxmlformats.org/officeDocument/2006/relationships/slide" Target="slides/slide871.xml"/><Relationship Id="rId873" Type="http://schemas.openxmlformats.org/officeDocument/2006/relationships/slide" Target="slides/slide872.xml"/><Relationship Id="rId874" Type="http://schemas.openxmlformats.org/officeDocument/2006/relationships/slide" Target="slides/slide873.xml"/><Relationship Id="rId875" Type="http://schemas.openxmlformats.org/officeDocument/2006/relationships/slide" Target="slides/slide874.xml"/><Relationship Id="rId876" Type="http://schemas.openxmlformats.org/officeDocument/2006/relationships/slide" Target="slides/slide875.xml"/><Relationship Id="rId877" Type="http://schemas.openxmlformats.org/officeDocument/2006/relationships/slide" Target="slides/slide876.xml"/><Relationship Id="rId878" Type="http://schemas.openxmlformats.org/officeDocument/2006/relationships/slide" Target="slides/slide877.xml"/><Relationship Id="rId879" Type="http://schemas.openxmlformats.org/officeDocument/2006/relationships/slide" Target="slides/slide878.xml"/><Relationship Id="rId880" Type="http://schemas.openxmlformats.org/officeDocument/2006/relationships/slide" Target="slides/slide879.xml"/><Relationship Id="rId881" Type="http://schemas.openxmlformats.org/officeDocument/2006/relationships/slide" Target="slides/slide880.xml"/><Relationship Id="rId882" Type="http://schemas.openxmlformats.org/officeDocument/2006/relationships/slide" Target="slides/slide881.xml"/><Relationship Id="rId883" Type="http://schemas.openxmlformats.org/officeDocument/2006/relationships/slide" Target="slides/slide882.xml"/><Relationship Id="rId884" Type="http://schemas.openxmlformats.org/officeDocument/2006/relationships/slide" Target="slides/slide883.xml"/><Relationship Id="rId885" Type="http://schemas.openxmlformats.org/officeDocument/2006/relationships/slide" Target="slides/slide884.xml"/><Relationship Id="rId886" Type="http://schemas.openxmlformats.org/officeDocument/2006/relationships/slide" Target="slides/slide885.xml"/><Relationship Id="rId887" Type="http://schemas.openxmlformats.org/officeDocument/2006/relationships/slide" Target="slides/slide886.xml"/><Relationship Id="rId888" Type="http://schemas.openxmlformats.org/officeDocument/2006/relationships/slide" Target="slides/slide887.xml"/><Relationship Id="rId889" Type="http://schemas.openxmlformats.org/officeDocument/2006/relationships/slide" Target="slides/slide888.xml"/><Relationship Id="rId890" Type="http://schemas.openxmlformats.org/officeDocument/2006/relationships/slide" Target="slides/slide889.xml"/><Relationship Id="rId891" Type="http://schemas.openxmlformats.org/officeDocument/2006/relationships/slide" Target="slides/slide890.xml"/><Relationship Id="rId892" Type="http://schemas.openxmlformats.org/officeDocument/2006/relationships/slide" Target="slides/slide891.xml"/><Relationship Id="rId893" Type="http://schemas.openxmlformats.org/officeDocument/2006/relationships/slide" Target="slides/slide892.xml"/><Relationship Id="rId894" Type="http://schemas.openxmlformats.org/officeDocument/2006/relationships/slide" Target="slides/slide893.xml"/><Relationship Id="rId895" Type="http://schemas.openxmlformats.org/officeDocument/2006/relationships/slide" Target="slides/slide894.xml"/><Relationship Id="rId896" Type="http://schemas.openxmlformats.org/officeDocument/2006/relationships/slide" Target="slides/slide895.xml"/><Relationship Id="rId897" Type="http://schemas.openxmlformats.org/officeDocument/2006/relationships/slide" Target="slides/slide896.xml"/><Relationship Id="rId898" Type="http://schemas.openxmlformats.org/officeDocument/2006/relationships/slide" Target="slides/slide897.xml"/><Relationship Id="rId899" Type="http://schemas.openxmlformats.org/officeDocument/2006/relationships/slide" Target="slides/slide898.xml"/><Relationship Id="rId900" Type="http://schemas.openxmlformats.org/officeDocument/2006/relationships/slide" Target="slides/slide899.xml"/><Relationship Id="rId901" Type="http://schemas.openxmlformats.org/officeDocument/2006/relationships/slide" Target="slides/slide900.xml"/><Relationship Id="rId902" Type="http://schemas.openxmlformats.org/officeDocument/2006/relationships/slide" Target="slides/slide901.xml"/><Relationship Id="rId903" Type="http://schemas.openxmlformats.org/officeDocument/2006/relationships/slide" Target="slides/slide902.xml"/><Relationship Id="rId904" Type="http://schemas.openxmlformats.org/officeDocument/2006/relationships/slide" Target="slides/slide903.xml"/><Relationship Id="rId905" Type="http://schemas.openxmlformats.org/officeDocument/2006/relationships/slide" Target="slides/slide904.xml"/><Relationship Id="rId906" Type="http://schemas.openxmlformats.org/officeDocument/2006/relationships/slide" Target="slides/slide905.xml"/><Relationship Id="rId907" Type="http://schemas.openxmlformats.org/officeDocument/2006/relationships/slide" Target="slides/slide906.xml"/><Relationship Id="rId908" Type="http://schemas.openxmlformats.org/officeDocument/2006/relationships/slide" Target="slides/slide907.xml"/><Relationship Id="rId909" Type="http://schemas.openxmlformats.org/officeDocument/2006/relationships/slide" Target="slides/slide908.xml"/><Relationship Id="rId910" Type="http://schemas.openxmlformats.org/officeDocument/2006/relationships/slide" Target="slides/slide909.xml"/><Relationship Id="rId911" Type="http://schemas.openxmlformats.org/officeDocument/2006/relationships/slide" Target="slides/slide910.xml"/><Relationship Id="rId912" Type="http://schemas.openxmlformats.org/officeDocument/2006/relationships/slide" Target="slides/slide911.xml"/><Relationship Id="rId913" Type="http://schemas.openxmlformats.org/officeDocument/2006/relationships/slide" Target="slides/slide912.xml"/><Relationship Id="rId914" Type="http://schemas.openxmlformats.org/officeDocument/2006/relationships/slide" Target="slides/slide913.xml"/><Relationship Id="rId915" Type="http://schemas.openxmlformats.org/officeDocument/2006/relationships/slide" Target="slides/slide914.xml"/><Relationship Id="rId916" Type="http://schemas.openxmlformats.org/officeDocument/2006/relationships/slide" Target="slides/slide915.xml"/><Relationship Id="rId917" Type="http://schemas.openxmlformats.org/officeDocument/2006/relationships/slide" Target="slides/slide916.xml"/><Relationship Id="rId918" Type="http://schemas.openxmlformats.org/officeDocument/2006/relationships/slide" Target="slides/slide917.xml"/><Relationship Id="rId919" Type="http://schemas.openxmlformats.org/officeDocument/2006/relationships/slide" Target="slides/slide918.xml"/><Relationship Id="rId920" Type="http://schemas.openxmlformats.org/officeDocument/2006/relationships/slide" Target="slides/slide919.xml"/><Relationship Id="rId921" Type="http://schemas.openxmlformats.org/officeDocument/2006/relationships/slide" Target="slides/slide920.xml"/><Relationship Id="rId922" Type="http://schemas.openxmlformats.org/officeDocument/2006/relationships/slide" Target="slides/slide921.xml"/><Relationship Id="rId923" Type="http://schemas.openxmlformats.org/officeDocument/2006/relationships/slide" Target="slides/slide922.xml"/><Relationship Id="rId924" Type="http://schemas.openxmlformats.org/officeDocument/2006/relationships/slide" Target="slides/slide923.xml"/><Relationship Id="rId925" Type="http://schemas.openxmlformats.org/officeDocument/2006/relationships/slide" Target="slides/slide924.xml"/><Relationship Id="rId926" Type="http://schemas.openxmlformats.org/officeDocument/2006/relationships/slide" Target="slides/slide925.xml"/><Relationship Id="rId927" Type="http://schemas.openxmlformats.org/officeDocument/2006/relationships/slide" Target="slides/slide926.xml"/><Relationship Id="rId928" Type="http://schemas.openxmlformats.org/officeDocument/2006/relationships/slide" Target="slides/slide927.xml"/><Relationship Id="rId929" Type="http://schemas.openxmlformats.org/officeDocument/2006/relationships/slide" Target="slides/slide928.xml"/><Relationship Id="rId930" Type="http://schemas.openxmlformats.org/officeDocument/2006/relationships/slide" Target="slides/slide929.xml"/><Relationship Id="rId931" Type="http://schemas.openxmlformats.org/officeDocument/2006/relationships/slide" Target="slides/slide930.xml"/><Relationship Id="rId932" Type="http://schemas.openxmlformats.org/officeDocument/2006/relationships/slide" Target="slides/slide931.xml"/><Relationship Id="rId933" Type="http://schemas.openxmlformats.org/officeDocument/2006/relationships/slide" Target="slides/slide932.xml"/><Relationship Id="rId934" Type="http://schemas.openxmlformats.org/officeDocument/2006/relationships/slide" Target="slides/slide933.xml"/><Relationship Id="rId935" Type="http://schemas.openxmlformats.org/officeDocument/2006/relationships/slide" Target="slides/slide934.xml"/><Relationship Id="rId936" Type="http://schemas.openxmlformats.org/officeDocument/2006/relationships/slide" Target="slides/slide935.xml"/><Relationship Id="rId937" Type="http://schemas.openxmlformats.org/officeDocument/2006/relationships/slide" Target="slides/slide936.xml"/><Relationship Id="rId938" Type="http://schemas.openxmlformats.org/officeDocument/2006/relationships/slide" Target="slides/slide937.xml"/><Relationship Id="rId939" Type="http://schemas.openxmlformats.org/officeDocument/2006/relationships/slide" Target="slides/slide938.xml"/><Relationship Id="rId940" Type="http://schemas.openxmlformats.org/officeDocument/2006/relationships/slide" Target="slides/slide939.xml"/><Relationship Id="rId941" Type="http://schemas.openxmlformats.org/officeDocument/2006/relationships/slide" Target="slides/slide940.xml"/><Relationship Id="rId942" Type="http://schemas.openxmlformats.org/officeDocument/2006/relationships/slide" Target="slides/slide941.xml"/><Relationship Id="rId943" Type="http://schemas.openxmlformats.org/officeDocument/2006/relationships/slide" Target="slides/slide942.xml"/><Relationship Id="rId944" Type="http://schemas.openxmlformats.org/officeDocument/2006/relationships/slide" Target="slides/slide943.xml"/><Relationship Id="rId945" Type="http://schemas.openxmlformats.org/officeDocument/2006/relationships/slide" Target="slides/slide944.xml"/><Relationship Id="rId946" Type="http://schemas.openxmlformats.org/officeDocument/2006/relationships/slide" Target="slides/slide945.xml"/><Relationship Id="rId947" Type="http://schemas.openxmlformats.org/officeDocument/2006/relationships/slide" Target="slides/slide946.xml"/><Relationship Id="rId948" Type="http://schemas.openxmlformats.org/officeDocument/2006/relationships/slide" Target="slides/slide947.xml"/><Relationship Id="rId949" Type="http://schemas.openxmlformats.org/officeDocument/2006/relationships/slide" Target="slides/slide948.xml"/><Relationship Id="rId950" Type="http://schemas.openxmlformats.org/officeDocument/2006/relationships/slide" Target="slides/slide949.xml"/><Relationship Id="rId951" Type="http://schemas.openxmlformats.org/officeDocument/2006/relationships/slide" Target="slides/slide950.xml"/><Relationship Id="rId952" Type="http://schemas.openxmlformats.org/officeDocument/2006/relationships/slide" Target="slides/slide951.xml"/><Relationship Id="rId953" Type="http://schemas.openxmlformats.org/officeDocument/2006/relationships/slide" Target="slides/slide952.xml"/><Relationship Id="rId954" Type="http://schemas.openxmlformats.org/officeDocument/2006/relationships/slide" Target="slides/slide953.xml"/><Relationship Id="rId955" Type="http://schemas.openxmlformats.org/officeDocument/2006/relationships/slide" Target="slides/slide954.xml"/><Relationship Id="rId956" Type="http://schemas.openxmlformats.org/officeDocument/2006/relationships/slide" Target="slides/slide955.xml"/><Relationship Id="rId957" Type="http://schemas.openxmlformats.org/officeDocument/2006/relationships/slide" Target="slides/slide956.xml"/><Relationship Id="rId958" Type="http://schemas.openxmlformats.org/officeDocument/2006/relationships/slide" Target="slides/slide957.xml"/><Relationship Id="rId959" Type="http://schemas.openxmlformats.org/officeDocument/2006/relationships/slide" Target="slides/slide958.xml"/><Relationship Id="rId960" Type="http://schemas.openxmlformats.org/officeDocument/2006/relationships/slide" Target="slides/slide959.xml"/><Relationship Id="rId961" Type="http://schemas.openxmlformats.org/officeDocument/2006/relationships/slide" Target="slides/slide960.xml"/><Relationship Id="rId962" Type="http://schemas.openxmlformats.org/officeDocument/2006/relationships/slide" Target="slides/slide961.xml"/><Relationship Id="rId963" Type="http://schemas.openxmlformats.org/officeDocument/2006/relationships/slide" Target="slides/slide962.xml"/><Relationship Id="rId964" Type="http://schemas.openxmlformats.org/officeDocument/2006/relationships/slide" Target="slides/slide963.xml"/><Relationship Id="rId965" Type="http://schemas.openxmlformats.org/officeDocument/2006/relationships/slide" Target="slides/slide964.xml"/><Relationship Id="rId966" Type="http://schemas.openxmlformats.org/officeDocument/2006/relationships/slide" Target="slides/slide965.xml"/><Relationship Id="rId967" Type="http://schemas.openxmlformats.org/officeDocument/2006/relationships/slide" Target="slides/slide966.xml"/><Relationship Id="rId968" Type="http://schemas.openxmlformats.org/officeDocument/2006/relationships/slide" Target="slides/slide967.xml"/><Relationship Id="rId969" Type="http://schemas.openxmlformats.org/officeDocument/2006/relationships/slide" Target="slides/slide968.xml"/><Relationship Id="rId970" Type="http://schemas.openxmlformats.org/officeDocument/2006/relationships/slide" Target="slides/slide969.xml"/><Relationship Id="rId971" Type="http://schemas.openxmlformats.org/officeDocument/2006/relationships/slide" Target="slides/slide970.xml"/><Relationship Id="rId972" Type="http://schemas.openxmlformats.org/officeDocument/2006/relationships/slide" Target="slides/slide971.xml"/><Relationship Id="rId973" Type="http://schemas.openxmlformats.org/officeDocument/2006/relationships/slide" Target="slides/slide972.xml"/><Relationship Id="rId974" Type="http://schemas.openxmlformats.org/officeDocument/2006/relationships/slide" Target="slides/slide973.xml"/><Relationship Id="rId975" Type="http://schemas.openxmlformats.org/officeDocument/2006/relationships/slide" Target="slides/slide974.xml"/><Relationship Id="rId976" Type="http://schemas.openxmlformats.org/officeDocument/2006/relationships/slide" Target="slides/slide975.xml"/><Relationship Id="rId977" Type="http://schemas.openxmlformats.org/officeDocument/2006/relationships/slide" Target="slides/slide976.xml"/><Relationship Id="rId978" Type="http://schemas.openxmlformats.org/officeDocument/2006/relationships/slide" Target="slides/slide977.xml"/><Relationship Id="rId979" Type="http://schemas.openxmlformats.org/officeDocument/2006/relationships/slide" Target="slides/slide978.xml"/><Relationship Id="rId980" Type="http://schemas.openxmlformats.org/officeDocument/2006/relationships/slide" Target="slides/slide979.xml"/><Relationship Id="rId981" Type="http://schemas.openxmlformats.org/officeDocument/2006/relationships/slide" Target="slides/slide980.xml"/><Relationship Id="rId982" Type="http://schemas.openxmlformats.org/officeDocument/2006/relationships/slide" Target="slides/slide981.xml"/><Relationship Id="rId983" Type="http://schemas.openxmlformats.org/officeDocument/2006/relationships/slide" Target="slides/slide982.xml"/><Relationship Id="rId984" Type="http://schemas.openxmlformats.org/officeDocument/2006/relationships/slide" Target="slides/slide983.xml"/><Relationship Id="rId985" Type="http://schemas.openxmlformats.org/officeDocument/2006/relationships/slide" Target="slides/slide984.xml"/><Relationship Id="rId986" Type="http://schemas.openxmlformats.org/officeDocument/2006/relationships/slide" Target="slides/slide985.xml"/><Relationship Id="rId987" Type="http://schemas.openxmlformats.org/officeDocument/2006/relationships/slide" Target="slides/slide986.xml"/><Relationship Id="rId988" Type="http://schemas.openxmlformats.org/officeDocument/2006/relationships/slide" Target="slides/slide987.xml"/><Relationship Id="rId989" Type="http://schemas.openxmlformats.org/officeDocument/2006/relationships/slide" Target="slides/slide988.xml"/><Relationship Id="rId990" Type="http://schemas.openxmlformats.org/officeDocument/2006/relationships/slide" Target="slides/slide989.xml"/><Relationship Id="rId991" Type="http://schemas.openxmlformats.org/officeDocument/2006/relationships/slide" Target="slides/slide990.xml"/><Relationship Id="rId992" Type="http://schemas.openxmlformats.org/officeDocument/2006/relationships/slide" Target="slides/slide991.xml"/><Relationship Id="rId993" Type="http://schemas.openxmlformats.org/officeDocument/2006/relationships/slide" Target="slides/slide992.xml"/><Relationship Id="rId994" Type="http://schemas.openxmlformats.org/officeDocument/2006/relationships/slide" Target="slides/slide993.xml"/><Relationship Id="rId995" Type="http://schemas.openxmlformats.org/officeDocument/2006/relationships/slide" Target="slides/slide994.xml"/><Relationship Id="rId996" Type="http://schemas.openxmlformats.org/officeDocument/2006/relationships/slide" Target="slides/slide995.xml"/><Relationship Id="rId997" Type="http://schemas.openxmlformats.org/officeDocument/2006/relationships/slide" Target="slides/slide996.xml"/><Relationship Id="rId998" Type="http://schemas.openxmlformats.org/officeDocument/2006/relationships/slide" Target="slides/slide997.xml"/><Relationship Id="rId999" Type="http://schemas.openxmlformats.org/officeDocument/2006/relationships/slide" Target="slides/slide998.xml"/><Relationship Id="rId1000" Type="http://schemas.openxmlformats.org/officeDocument/2006/relationships/slide" Target="slides/slide999.xml"/><Relationship Id="rId1001" Type="http://schemas.openxmlformats.org/officeDocument/2006/relationships/slide" Target="slides/slide1000.xml"/><Relationship Id="rId1002" Type="http://schemas.openxmlformats.org/officeDocument/2006/relationships/slide" Target="slides/slide1001.xml"/><Relationship Id="rId1003" Type="http://schemas.openxmlformats.org/officeDocument/2006/relationships/slide" Target="slides/slide1002.xml"/><Relationship Id="rId1004" Type="http://schemas.openxmlformats.org/officeDocument/2006/relationships/slide" Target="slides/slide1003.xml"/><Relationship Id="rId1005" Type="http://schemas.openxmlformats.org/officeDocument/2006/relationships/slide" Target="slides/slide1004.xml"/><Relationship Id="rId1006" Type="http://schemas.openxmlformats.org/officeDocument/2006/relationships/slide" Target="slides/slide1005.xml"/><Relationship Id="rId1007" Type="http://schemas.openxmlformats.org/officeDocument/2006/relationships/slide" Target="slides/slide1006.xml"/><Relationship Id="rId1008" Type="http://schemas.openxmlformats.org/officeDocument/2006/relationships/slide" Target="slides/slide1007.xml"/><Relationship Id="rId1009" Type="http://schemas.openxmlformats.org/officeDocument/2006/relationships/slide" Target="slides/slide1008.xml"/><Relationship Id="rId1010" Type="http://schemas.openxmlformats.org/officeDocument/2006/relationships/slide" Target="slides/slide1009.xml"/><Relationship Id="rId1011" Type="http://schemas.openxmlformats.org/officeDocument/2006/relationships/slide" Target="slides/slide1010.xml"/><Relationship Id="rId1012" Type="http://schemas.openxmlformats.org/officeDocument/2006/relationships/slide" Target="slides/slide1011.xml"/><Relationship Id="rId1013" Type="http://schemas.openxmlformats.org/officeDocument/2006/relationships/slide" Target="slides/slide1012.xml"/><Relationship Id="rId1014" Type="http://schemas.openxmlformats.org/officeDocument/2006/relationships/slide" Target="slides/slide1013.xml"/><Relationship Id="rId1015" Type="http://schemas.openxmlformats.org/officeDocument/2006/relationships/slide" Target="slides/slide1014.xml"/><Relationship Id="rId1016" Type="http://schemas.openxmlformats.org/officeDocument/2006/relationships/slide" Target="slides/slide1015.xml"/><Relationship Id="rId1017" Type="http://schemas.openxmlformats.org/officeDocument/2006/relationships/slide" Target="slides/slide1016.xml"/><Relationship Id="rId1018" Type="http://schemas.openxmlformats.org/officeDocument/2006/relationships/slide" Target="slides/slide1017.xml"/><Relationship Id="rId1019" Type="http://schemas.openxmlformats.org/officeDocument/2006/relationships/slide" Target="slides/slide1018.xml"/><Relationship Id="rId1020" Type="http://schemas.openxmlformats.org/officeDocument/2006/relationships/slide" Target="slides/slide1019.xml"/><Relationship Id="rId1021" Type="http://schemas.openxmlformats.org/officeDocument/2006/relationships/slide" Target="slides/slide1020.xml"/><Relationship Id="rId1022" Type="http://schemas.openxmlformats.org/officeDocument/2006/relationships/slide" Target="slides/slide1021.xml"/><Relationship Id="rId1023" Type="http://schemas.openxmlformats.org/officeDocument/2006/relationships/slide" Target="slides/slide1022.xml"/><Relationship Id="rId1024" Type="http://schemas.openxmlformats.org/officeDocument/2006/relationships/slide" Target="slides/slide1023.xml"/><Relationship Id="rId1025" Type="http://schemas.openxmlformats.org/officeDocument/2006/relationships/slide" Target="slides/slide1024.xml"/><Relationship Id="rId1026" Type="http://schemas.openxmlformats.org/officeDocument/2006/relationships/slide" Target="slides/slide1025.xml"/><Relationship Id="rId1027" Type="http://schemas.openxmlformats.org/officeDocument/2006/relationships/slide" Target="slides/slide1026.xml"/><Relationship Id="rId1028" Type="http://schemas.openxmlformats.org/officeDocument/2006/relationships/slide" Target="slides/slide1027.xml"/><Relationship Id="rId1029" Type="http://schemas.openxmlformats.org/officeDocument/2006/relationships/slide" Target="slides/slide1028.xml"/><Relationship Id="rId1030" Type="http://schemas.openxmlformats.org/officeDocument/2006/relationships/slide" Target="slides/slide1029.xml"/><Relationship Id="rId1031" Type="http://schemas.openxmlformats.org/officeDocument/2006/relationships/slide" Target="slides/slide1030.xml"/><Relationship Id="rId1032" Type="http://schemas.openxmlformats.org/officeDocument/2006/relationships/slide" Target="slides/slide1031.xml"/><Relationship Id="rId1033" Type="http://schemas.openxmlformats.org/officeDocument/2006/relationships/slide" Target="slides/slide1032.xml"/><Relationship Id="rId1034" Type="http://schemas.openxmlformats.org/officeDocument/2006/relationships/slide" Target="slides/slide1033.xml"/><Relationship Id="rId1035" Type="http://schemas.openxmlformats.org/officeDocument/2006/relationships/slide" Target="slides/slide1034.xml"/><Relationship Id="rId1036" Type="http://schemas.openxmlformats.org/officeDocument/2006/relationships/slide" Target="slides/slide1035.xml"/><Relationship Id="rId1037" Type="http://schemas.openxmlformats.org/officeDocument/2006/relationships/slide" Target="slides/slide1036.xml"/><Relationship Id="rId1038" Type="http://schemas.openxmlformats.org/officeDocument/2006/relationships/slide" Target="slides/slide1037.xml"/><Relationship Id="rId1039" Type="http://schemas.openxmlformats.org/officeDocument/2006/relationships/slide" Target="slides/slide1038.xml"/><Relationship Id="rId1040" Type="http://schemas.openxmlformats.org/officeDocument/2006/relationships/slide" Target="slides/slide1039.xml"/><Relationship Id="rId1041" Type="http://schemas.openxmlformats.org/officeDocument/2006/relationships/slide" Target="slides/slide1040.xml"/><Relationship Id="rId1042" Type="http://schemas.openxmlformats.org/officeDocument/2006/relationships/slide" Target="slides/slide1041.xml"/><Relationship Id="rId1043" Type="http://schemas.openxmlformats.org/officeDocument/2006/relationships/slide" Target="slides/slide1042.xml"/><Relationship Id="rId1044" Type="http://schemas.openxmlformats.org/officeDocument/2006/relationships/slide" Target="slides/slide1043.xml"/><Relationship Id="rId1045" Type="http://schemas.openxmlformats.org/officeDocument/2006/relationships/slide" Target="slides/slide1044.xml"/><Relationship Id="rId1046" Type="http://schemas.openxmlformats.org/officeDocument/2006/relationships/slide" Target="slides/slide1045.xml"/><Relationship Id="rId1047" Type="http://schemas.openxmlformats.org/officeDocument/2006/relationships/slide" Target="slides/slide1046.xml"/><Relationship Id="rId1048" Type="http://schemas.openxmlformats.org/officeDocument/2006/relationships/slide" Target="slides/slide1047.xml"/><Relationship Id="rId1049" Type="http://schemas.openxmlformats.org/officeDocument/2006/relationships/slide" Target="slides/slide1048.xml"/><Relationship Id="rId1050" Type="http://schemas.openxmlformats.org/officeDocument/2006/relationships/slide" Target="slides/slide1049.xml"/><Relationship Id="rId1051" Type="http://schemas.openxmlformats.org/officeDocument/2006/relationships/slide" Target="slides/slide1050.xml"/><Relationship Id="rId1052" Type="http://schemas.openxmlformats.org/officeDocument/2006/relationships/slide" Target="slides/slide1051.xml"/><Relationship Id="rId1053" Type="http://schemas.openxmlformats.org/officeDocument/2006/relationships/slide" Target="slides/slide1052.xml"/><Relationship Id="rId1054" Type="http://schemas.openxmlformats.org/officeDocument/2006/relationships/slide" Target="slides/slide1053.xml"/><Relationship Id="rId1055" Type="http://schemas.openxmlformats.org/officeDocument/2006/relationships/slide" Target="slides/slide1054.xml"/><Relationship Id="rId1056" Type="http://schemas.openxmlformats.org/officeDocument/2006/relationships/slide" Target="slides/slide1055.xml"/><Relationship Id="rId1057" Type="http://schemas.openxmlformats.org/officeDocument/2006/relationships/slide" Target="slides/slide1056.xml"/><Relationship Id="rId1058" Type="http://schemas.openxmlformats.org/officeDocument/2006/relationships/slide" Target="slides/slide1057.xml"/><Relationship Id="rId1059" Type="http://schemas.openxmlformats.org/officeDocument/2006/relationships/slide" Target="slides/slide1058.xml"/><Relationship Id="rId1060" Type="http://schemas.openxmlformats.org/officeDocument/2006/relationships/slide" Target="slides/slide1059.xml"/><Relationship Id="rId1061" Type="http://schemas.openxmlformats.org/officeDocument/2006/relationships/slide" Target="slides/slide1060.xml"/><Relationship Id="rId1062" Type="http://schemas.openxmlformats.org/officeDocument/2006/relationships/slide" Target="slides/slide1061.xml"/><Relationship Id="rId1063" Type="http://schemas.openxmlformats.org/officeDocument/2006/relationships/slide" Target="slides/slide1062.xml"/><Relationship Id="rId1064" Type="http://schemas.openxmlformats.org/officeDocument/2006/relationships/slide" Target="slides/slide1063.xml"/><Relationship Id="rId1065" Type="http://schemas.openxmlformats.org/officeDocument/2006/relationships/slide" Target="slides/slide1064.xml"/><Relationship Id="rId1066" Type="http://schemas.openxmlformats.org/officeDocument/2006/relationships/slide" Target="slides/slide1065.xml"/><Relationship Id="rId1067" Type="http://schemas.openxmlformats.org/officeDocument/2006/relationships/slide" Target="slides/slide1066.xml"/><Relationship Id="rId1068" Type="http://schemas.openxmlformats.org/officeDocument/2006/relationships/slide" Target="slides/slide1067.xml"/><Relationship Id="rId1069" Type="http://schemas.openxmlformats.org/officeDocument/2006/relationships/slide" Target="slides/slide1068.xml"/><Relationship Id="rId1070" Type="http://schemas.openxmlformats.org/officeDocument/2006/relationships/slide" Target="slides/slide1069.xml"/><Relationship Id="rId1071" Type="http://schemas.openxmlformats.org/officeDocument/2006/relationships/slide" Target="slides/slide1070.xml"/><Relationship Id="rId1072" Type="http://schemas.openxmlformats.org/officeDocument/2006/relationships/slide" Target="slides/slide1071.xml"/><Relationship Id="rId1073" Type="http://schemas.openxmlformats.org/officeDocument/2006/relationships/slide" Target="slides/slide1072.xml"/><Relationship Id="rId1074" Type="http://schemas.openxmlformats.org/officeDocument/2006/relationships/slide" Target="slides/slide1073.xml"/><Relationship Id="rId1075" Type="http://schemas.openxmlformats.org/officeDocument/2006/relationships/slide" Target="slides/slide1074.xml"/><Relationship Id="rId1076" Type="http://schemas.openxmlformats.org/officeDocument/2006/relationships/slide" Target="slides/slide1075.xml"/><Relationship Id="rId1077" Type="http://schemas.openxmlformats.org/officeDocument/2006/relationships/slide" Target="slides/slide1076.xml"/><Relationship Id="rId1078" Type="http://schemas.openxmlformats.org/officeDocument/2006/relationships/slide" Target="slides/slide1077.xml"/><Relationship Id="rId1079" Type="http://schemas.openxmlformats.org/officeDocument/2006/relationships/slide" Target="slides/slide1078.xml"/><Relationship Id="rId1080" Type="http://schemas.openxmlformats.org/officeDocument/2006/relationships/slide" Target="slides/slide1079.xml"/><Relationship Id="rId1081" Type="http://schemas.openxmlformats.org/officeDocument/2006/relationships/slide" Target="slides/slide1080.xml"/><Relationship Id="rId1082" Type="http://schemas.openxmlformats.org/officeDocument/2006/relationships/slide" Target="slides/slide1081.xml"/><Relationship Id="rId1083" Type="http://schemas.openxmlformats.org/officeDocument/2006/relationships/slide" Target="slides/slide1082.xml"/><Relationship Id="rId1084" Type="http://schemas.openxmlformats.org/officeDocument/2006/relationships/slide" Target="slides/slide1083.xml"/><Relationship Id="rId1085" Type="http://schemas.openxmlformats.org/officeDocument/2006/relationships/slide" Target="slides/slide1084.xml"/><Relationship Id="rId1086" Type="http://schemas.openxmlformats.org/officeDocument/2006/relationships/slide" Target="slides/slide1085.xml"/><Relationship Id="rId1087" Type="http://schemas.openxmlformats.org/officeDocument/2006/relationships/slide" Target="slides/slide1086.xml"/><Relationship Id="rId1088" Type="http://schemas.openxmlformats.org/officeDocument/2006/relationships/slide" Target="slides/slide1087.xml"/><Relationship Id="rId1089" Type="http://schemas.openxmlformats.org/officeDocument/2006/relationships/slide" Target="slides/slide1088.xml"/><Relationship Id="rId1090" Type="http://schemas.openxmlformats.org/officeDocument/2006/relationships/slide" Target="slides/slide1089.xml"/><Relationship Id="rId1091" Type="http://schemas.openxmlformats.org/officeDocument/2006/relationships/slide" Target="slides/slide1090.xml"/><Relationship Id="rId1092" Type="http://schemas.openxmlformats.org/officeDocument/2006/relationships/slide" Target="slides/slide1091.xml"/><Relationship Id="rId1093" Type="http://schemas.openxmlformats.org/officeDocument/2006/relationships/slide" Target="slides/slide1092.xml"/><Relationship Id="rId1094" Type="http://schemas.openxmlformats.org/officeDocument/2006/relationships/slide" Target="slides/slide1093.xml"/><Relationship Id="rId1095" Type="http://schemas.openxmlformats.org/officeDocument/2006/relationships/slide" Target="slides/slide1094.xml"/><Relationship Id="rId1096" Type="http://schemas.openxmlformats.org/officeDocument/2006/relationships/slide" Target="slides/slide1095.xml"/><Relationship Id="rId1097" Type="http://schemas.openxmlformats.org/officeDocument/2006/relationships/slide" Target="slides/slide1096.xml"/><Relationship Id="rId1098" Type="http://schemas.openxmlformats.org/officeDocument/2006/relationships/slide" Target="slides/slide1097.xml"/><Relationship Id="rId1099" Type="http://schemas.openxmlformats.org/officeDocument/2006/relationships/slide" Target="slides/slide1098.xml"/><Relationship Id="rId1100" Type="http://schemas.openxmlformats.org/officeDocument/2006/relationships/slide" Target="slides/slide1099.xml"/><Relationship Id="rId1101" Type="http://schemas.openxmlformats.org/officeDocument/2006/relationships/slide" Target="slides/slide1100.xml"/><Relationship Id="rId1102" Type="http://schemas.openxmlformats.org/officeDocument/2006/relationships/slide" Target="slides/slide1101.xml"/><Relationship Id="rId1103" Type="http://schemas.openxmlformats.org/officeDocument/2006/relationships/slide" Target="slides/slide1102.xml"/><Relationship Id="rId1104" Type="http://schemas.openxmlformats.org/officeDocument/2006/relationships/slide" Target="slides/slide1103.xml"/><Relationship Id="rId1105" Type="http://schemas.openxmlformats.org/officeDocument/2006/relationships/slide" Target="slides/slide1104.xml"/><Relationship Id="rId1106" Type="http://schemas.openxmlformats.org/officeDocument/2006/relationships/slide" Target="slides/slide1105.xml"/><Relationship Id="rId1107" Type="http://schemas.openxmlformats.org/officeDocument/2006/relationships/slide" Target="slides/slide1106.xml"/><Relationship Id="rId1108" Type="http://schemas.openxmlformats.org/officeDocument/2006/relationships/slide" Target="slides/slide1107.xml"/><Relationship Id="rId1109" Type="http://schemas.openxmlformats.org/officeDocument/2006/relationships/slide" Target="slides/slide1108.xml"/><Relationship Id="rId1110" Type="http://schemas.openxmlformats.org/officeDocument/2006/relationships/slide" Target="slides/slide1109.xml"/><Relationship Id="rId1111" Type="http://schemas.openxmlformats.org/officeDocument/2006/relationships/slide" Target="slides/slide1110.xml"/><Relationship Id="rId1112" Type="http://schemas.openxmlformats.org/officeDocument/2006/relationships/slide" Target="slides/slide1111.xml"/><Relationship Id="rId1113" Type="http://schemas.openxmlformats.org/officeDocument/2006/relationships/slide" Target="slides/slide1112.xml"/><Relationship Id="rId1114" Type="http://schemas.openxmlformats.org/officeDocument/2006/relationships/slide" Target="slides/slide1113.xml"/><Relationship Id="rId1115" Type="http://schemas.openxmlformats.org/officeDocument/2006/relationships/slide" Target="slides/slide1114.xml"/><Relationship Id="rId1116" Type="http://schemas.openxmlformats.org/officeDocument/2006/relationships/slide" Target="slides/slide1115.xml"/><Relationship Id="rId1117" Type="http://schemas.openxmlformats.org/officeDocument/2006/relationships/slide" Target="slides/slide1116.xml"/><Relationship Id="rId1118" Type="http://schemas.openxmlformats.org/officeDocument/2006/relationships/slide" Target="slides/slide1117.xml"/><Relationship Id="rId1119" Type="http://schemas.openxmlformats.org/officeDocument/2006/relationships/slide" Target="slides/slide1118.xml"/><Relationship Id="rId1120" Type="http://schemas.openxmlformats.org/officeDocument/2006/relationships/slide" Target="slides/slide1119.xml"/><Relationship Id="rId1121" Type="http://schemas.openxmlformats.org/officeDocument/2006/relationships/slide" Target="slides/slide1120.xml"/><Relationship Id="rId1122" Type="http://schemas.openxmlformats.org/officeDocument/2006/relationships/slide" Target="slides/slide1121.xml"/><Relationship Id="rId1123" Type="http://schemas.openxmlformats.org/officeDocument/2006/relationships/slide" Target="slides/slide1122.xml"/><Relationship Id="rId1124" Type="http://schemas.openxmlformats.org/officeDocument/2006/relationships/slide" Target="slides/slide1123.xml"/><Relationship Id="rId1125" Type="http://schemas.openxmlformats.org/officeDocument/2006/relationships/slide" Target="slides/slide1124.xml"/><Relationship Id="rId1126" Type="http://schemas.openxmlformats.org/officeDocument/2006/relationships/slide" Target="slides/slide1125.xml"/><Relationship Id="rId1127" Type="http://schemas.openxmlformats.org/officeDocument/2006/relationships/slide" Target="slides/slide1126.xml"/><Relationship Id="rId1128" Type="http://schemas.openxmlformats.org/officeDocument/2006/relationships/slide" Target="slides/slide1127.xml"/><Relationship Id="rId1129" Type="http://schemas.openxmlformats.org/officeDocument/2006/relationships/slide" Target="slides/slide1128.xml"/><Relationship Id="rId1130" Type="http://schemas.openxmlformats.org/officeDocument/2006/relationships/slide" Target="slides/slide1129.xml"/><Relationship Id="rId1131" Type="http://schemas.openxmlformats.org/officeDocument/2006/relationships/slide" Target="slides/slide1130.xml"/><Relationship Id="rId1132" Type="http://schemas.openxmlformats.org/officeDocument/2006/relationships/slide" Target="slides/slide1131.xml"/><Relationship Id="rId1133" Type="http://schemas.openxmlformats.org/officeDocument/2006/relationships/slide" Target="slides/slide1132.xml"/><Relationship Id="rId1134" Type="http://schemas.openxmlformats.org/officeDocument/2006/relationships/slide" Target="slides/slide1133.xml"/><Relationship Id="rId1135" Type="http://schemas.openxmlformats.org/officeDocument/2006/relationships/slide" Target="slides/slide1134.xml"/><Relationship Id="rId1136" Type="http://schemas.openxmlformats.org/officeDocument/2006/relationships/slide" Target="slides/slide1135.xml"/><Relationship Id="rId1137" Type="http://schemas.openxmlformats.org/officeDocument/2006/relationships/slide" Target="slides/slide1136.xml"/><Relationship Id="rId1138" Type="http://schemas.openxmlformats.org/officeDocument/2006/relationships/slide" Target="slides/slide1137.xml"/><Relationship Id="rId1139" Type="http://schemas.openxmlformats.org/officeDocument/2006/relationships/slide" Target="slides/slide1138.xml"/><Relationship Id="rId1140" Type="http://schemas.openxmlformats.org/officeDocument/2006/relationships/slide" Target="slides/slide1139.xml"/><Relationship Id="rId1141" Type="http://schemas.openxmlformats.org/officeDocument/2006/relationships/slide" Target="slides/slide1140.xml"/><Relationship Id="rId1142" Type="http://schemas.openxmlformats.org/officeDocument/2006/relationships/slide" Target="slides/slide1141.xml"/><Relationship Id="rId1143" Type="http://schemas.openxmlformats.org/officeDocument/2006/relationships/slide" Target="slides/slide1142.xml"/><Relationship Id="rId1144" Type="http://schemas.openxmlformats.org/officeDocument/2006/relationships/slide" Target="slides/slide1143.xml"/><Relationship Id="rId1145" Type="http://schemas.openxmlformats.org/officeDocument/2006/relationships/slide" Target="slides/slide1144.xml"/><Relationship Id="rId1146" Type="http://schemas.openxmlformats.org/officeDocument/2006/relationships/slide" Target="slides/slide1145.xml"/><Relationship Id="rId1147" Type="http://schemas.openxmlformats.org/officeDocument/2006/relationships/slide" Target="slides/slide1146.xml"/><Relationship Id="rId1148" Type="http://schemas.openxmlformats.org/officeDocument/2006/relationships/slide" Target="slides/slide1147.xml"/><Relationship Id="rId1149" Type="http://schemas.openxmlformats.org/officeDocument/2006/relationships/slide" Target="slides/slide1148.xml"/><Relationship Id="rId1150" Type="http://schemas.openxmlformats.org/officeDocument/2006/relationships/slide" Target="slides/slide1149.xml"/><Relationship Id="rId1151" Type="http://schemas.openxmlformats.org/officeDocument/2006/relationships/slide" Target="slides/slide1150.xml"/><Relationship Id="rId1152" Type="http://schemas.openxmlformats.org/officeDocument/2006/relationships/slide" Target="slides/slide1151.xml"/><Relationship Id="rId1153" Type="http://schemas.openxmlformats.org/officeDocument/2006/relationships/slide" Target="slides/slide1152.xml"/><Relationship Id="rId1154" Type="http://schemas.openxmlformats.org/officeDocument/2006/relationships/slide" Target="slides/slide1153.xml"/><Relationship Id="rId1155" Type="http://schemas.openxmlformats.org/officeDocument/2006/relationships/slide" Target="slides/slide1154.xml"/><Relationship Id="rId1156" Type="http://schemas.openxmlformats.org/officeDocument/2006/relationships/slide" Target="slides/slide1155.xml"/><Relationship Id="rId1157" Type="http://schemas.openxmlformats.org/officeDocument/2006/relationships/slide" Target="slides/slide1156.xml"/><Relationship Id="rId1158" Type="http://schemas.openxmlformats.org/officeDocument/2006/relationships/slide" Target="slides/slide1157.xml"/><Relationship Id="rId1159" Type="http://schemas.openxmlformats.org/officeDocument/2006/relationships/slide" Target="slides/slide1158.xml"/><Relationship Id="rId1160" Type="http://schemas.openxmlformats.org/officeDocument/2006/relationships/slide" Target="slides/slide1159.xml"/><Relationship Id="rId1161" Type="http://schemas.openxmlformats.org/officeDocument/2006/relationships/slide" Target="slides/slide1160.xml"/><Relationship Id="rId1162" Type="http://schemas.openxmlformats.org/officeDocument/2006/relationships/slide" Target="slides/slide1161.xml"/><Relationship Id="rId1163" Type="http://schemas.openxmlformats.org/officeDocument/2006/relationships/slide" Target="slides/slide1162.xml"/><Relationship Id="rId1164" Type="http://schemas.openxmlformats.org/officeDocument/2006/relationships/slide" Target="slides/slide1163.xml"/><Relationship Id="rId1165" Type="http://schemas.openxmlformats.org/officeDocument/2006/relationships/slide" Target="slides/slide1164.xml"/><Relationship Id="rId1166" Type="http://schemas.openxmlformats.org/officeDocument/2006/relationships/slide" Target="slides/slide1165.xml"/><Relationship Id="rId1167" Type="http://schemas.openxmlformats.org/officeDocument/2006/relationships/slide" Target="slides/slide1166.xml"/><Relationship Id="rId1168" Type="http://schemas.openxmlformats.org/officeDocument/2006/relationships/slide" Target="slides/slide1167.xml"/><Relationship Id="rId1169" Type="http://schemas.openxmlformats.org/officeDocument/2006/relationships/slide" Target="slides/slide1168.xml"/><Relationship Id="rId1170" Type="http://schemas.openxmlformats.org/officeDocument/2006/relationships/slide" Target="slides/slide1169.xml"/><Relationship Id="rId1171" Type="http://schemas.openxmlformats.org/officeDocument/2006/relationships/slide" Target="slides/slide1170.xml"/><Relationship Id="rId1172" Type="http://schemas.openxmlformats.org/officeDocument/2006/relationships/slide" Target="slides/slide1171.xml"/><Relationship Id="rId1173" Type="http://schemas.openxmlformats.org/officeDocument/2006/relationships/slide" Target="slides/slide1172.xml"/><Relationship Id="rId1174" Type="http://schemas.openxmlformats.org/officeDocument/2006/relationships/slide" Target="slides/slide1173.xml"/><Relationship Id="rId1175" Type="http://schemas.openxmlformats.org/officeDocument/2006/relationships/slide" Target="slides/slide1174.xml"/><Relationship Id="rId1176" Type="http://schemas.openxmlformats.org/officeDocument/2006/relationships/slide" Target="slides/slide1175.xml"/><Relationship Id="rId1177" Type="http://schemas.openxmlformats.org/officeDocument/2006/relationships/slide" Target="slides/slide1176.xml"/><Relationship Id="rId1178" Type="http://schemas.openxmlformats.org/officeDocument/2006/relationships/slide" Target="slides/slide1177.xml"/><Relationship Id="rId1179" Type="http://schemas.openxmlformats.org/officeDocument/2006/relationships/slide" Target="slides/slide1178.xml"/><Relationship Id="rId1180" Type="http://schemas.openxmlformats.org/officeDocument/2006/relationships/slide" Target="slides/slide1179.xml"/><Relationship Id="rId1181" Type="http://schemas.openxmlformats.org/officeDocument/2006/relationships/slide" Target="slides/slide1180.xml"/><Relationship Id="rId1182" Type="http://schemas.openxmlformats.org/officeDocument/2006/relationships/slide" Target="slides/slide1181.xml"/><Relationship Id="rId1183" Type="http://schemas.openxmlformats.org/officeDocument/2006/relationships/slide" Target="slides/slide1182.xml"/><Relationship Id="rId1184" Type="http://schemas.openxmlformats.org/officeDocument/2006/relationships/slide" Target="slides/slide1183.xml"/><Relationship Id="rId1185" Type="http://schemas.openxmlformats.org/officeDocument/2006/relationships/slide" Target="slides/slide1184.xml"/><Relationship Id="rId1186" Type="http://schemas.openxmlformats.org/officeDocument/2006/relationships/slide" Target="slides/slide1185.xml"/><Relationship Id="rId1187" Type="http://schemas.openxmlformats.org/officeDocument/2006/relationships/slide" Target="slides/slide1186.xml"/><Relationship Id="rId1188" Type="http://schemas.openxmlformats.org/officeDocument/2006/relationships/slide" Target="slides/slide1187.xml"/><Relationship Id="rId1189" Type="http://schemas.openxmlformats.org/officeDocument/2006/relationships/slide" Target="slides/slide1188.xml"/><Relationship Id="rId1190" Type="http://schemas.openxmlformats.org/officeDocument/2006/relationships/slide" Target="slides/slide1189.xml"/><Relationship Id="rId1191" Type="http://schemas.openxmlformats.org/officeDocument/2006/relationships/slide" Target="slides/slide1190.xml"/><Relationship Id="rId1192" Type="http://schemas.openxmlformats.org/officeDocument/2006/relationships/slide" Target="slides/slide1191.xml"/><Relationship Id="rId1193" Type="http://schemas.openxmlformats.org/officeDocument/2006/relationships/slide" Target="slides/slide1192.xml"/><Relationship Id="rId1194" Type="http://schemas.openxmlformats.org/officeDocument/2006/relationships/slide" Target="slides/slide1193.xml"/><Relationship Id="rId1195" Type="http://schemas.openxmlformats.org/officeDocument/2006/relationships/slide" Target="slides/slide1194.xml"/><Relationship Id="rId1196" Type="http://schemas.openxmlformats.org/officeDocument/2006/relationships/slide" Target="slides/slide1195.xml"/><Relationship Id="rId1197" Type="http://schemas.openxmlformats.org/officeDocument/2006/relationships/slide" Target="slides/slide1196.xml"/><Relationship Id="rId1198" Type="http://schemas.openxmlformats.org/officeDocument/2006/relationships/slide" Target="slides/slide1197.xml"/><Relationship Id="rId1199" Type="http://schemas.openxmlformats.org/officeDocument/2006/relationships/slide" Target="slides/slide1198.xml"/><Relationship Id="rId1200" Type="http://schemas.openxmlformats.org/officeDocument/2006/relationships/slide" Target="slides/slide1199.xml"/><Relationship Id="rId1201" Type="http://schemas.openxmlformats.org/officeDocument/2006/relationships/slide" Target="slides/slide1200.xml"/><Relationship Id="rId1202" Type="http://schemas.openxmlformats.org/officeDocument/2006/relationships/slide" Target="slides/slide1201.xml"/><Relationship Id="rId1203" Type="http://schemas.openxmlformats.org/officeDocument/2006/relationships/slide" Target="slides/slide1202.xml"/><Relationship Id="rId1204" Type="http://schemas.openxmlformats.org/officeDocument/2006/relationships/slide" Target="slides/slide1203.xml"/><Relationship Id="rId1205" Type="http://schemas.openxmlformats.org/officeDocument/2006/relationships/slide" Target="slides/slide1204.xml"/><Relationship Id="rId1206" Type="http://schemas.openxmlformats.org/officeDocument/2006/relationships/slide" Target="slides/slide1205.xml"/><Relationship Id="rId1207" Type="http://schemas.openxmlformats.org/officeDocument/2006/relationships/slide" Target="slides/slide1206.xml"/><Relationship Id="rId1208" Type="http://schemas.openxmlformats.org/officeDocument/2006/relationships/slide" Target="slides/slide1207.xml"/><Relationship Id="rId1209" Type="http://schemas.openxmlformats.org/officeDocument/2006/relationships/slide" Target="slides/slide1208.xml"/><Relationship Id="rId1210" Type="http://schemas.openxmlformats.org/officeDocument/2006/relationships/slide" Target="slides/slide1209.xml"/><Relationship Id="rId1211" Type="http://schemas.openxmlformats.org/officeDocument/2006/relationships/slide" Target="slides/slide1210.xml"/><Relationship Id="rId1212" Type="http://schemas.openxmlformats.org/officeDocument/2006/relationships/slide" Target="slides/slide1211.xml"/><Relationship Id="rId1213" Type="http://schemas.openxmlformats.org/officeDocument/2006/relationships/slide" Target="slides/slide1212.xml"/><Relationship Id="rId1214" Type="http://schemas.openxmlformats.org/officeDocument/2006/relationships/slide" Target="slides/slide1213.xml"/><Relationship Id="rId1215" Type="http://schemas.openxmlformats.org/officeDocument/2006/relationships/slide" Target="slides/slide1214.xml"/><Relationship Id="rId1216" Type="http://schemas.openxmlformats.org/officeDocument/2006/relationships/slide" Target="slides/slide1215.xml"/><Relationship Id="rId1217" Type="http://schemas.openxmlformats.org/officeDocument/2006/relationships/slide" Target="slides/slide1216.xml"/><Relationship Id="rId1218" Type="http://schemas.openxmlformats.org/officeDocument/2006/relationships/slide" Target="slides/slide1217.xml"/><Relationship Id="rId1219" Type="http://schemas.openxmlformats.org/officeDocument/2006/relationships/slide" Target="slides/slide1218.xml"/><Relationship Id="rId1220" Type="http://schemas.openxmlformats.org/officeDocument/2006/relationships/slide" Target="slides/slide1219.xml"/><Relationship Id="rId1221" Type="http://schemas.openxmlformats.org/officeDocument/2006/relationships/slide" Target="slides/slide1220.xml"/><Relationship Id="rId1222" Type="http://schemas.openxmlformats.org/officeDocument/2006/relationships/slide" Target="slides/slide1221.xml"/><Relationship Id="rId1223" Type="http://schemas.openxmlformats.org/officeDocument/2006/relationships/slide" Target="slides/slide1222.xml"/><Relationship Id="rId1224" Type="http://schemas.openxmlformats.org/officeDocument/2006/relationships/slide" Target="slides/slide1223.xml"/><Relationship Id="rId1225" Type="http://schemas.openxmlformats.org/officeDocument/2006/relationships/slide" Target="slides/slide1224.xml"/><Relationship Id="rId1226" Type="http://schemas.openxmlformats.org/officeDocument/2006/relationships/slide" Target="slides/slide1225.xml"/><Relationship Id="rId1227" Type="http://schemas.openxmlformats.org/officeDocument/2006/relationships/slide" Target="slides/slide1226.xml"/><Relationship Id="rId1228" Type="http://schemas.openxmlformats.org/officeDocument/2006/relationships/slide" Target="slides/slide1227.xml"/><Relationship Id="rId1229" Type="http://schemas.openxmlformats.org/officeDocument/2006/relationships/slide" Target="slides/slide1228.xml"/><Relationship Id="rId1230" Type="http://schemas.openxmlformats.org/officeDocument/2006/relationships/slide" Target="slides/slide1229.xml"/><Relationship Id="rId1231" Type="http://schemas.openxmlformats.org/officeDocument/2006/relationships/slide" Target="slides/slide1230.xml"/><Relationship Id="rId1232" Type="http://schemas.openxmlformats.org/officeDocument/2006/relationships/slide" Target="slides/slide1231.xml"/><Relationship Id="rId1233" Type="http://schemas.openxmlformats.org/officeDocument/2006/relationships/slide" Target="slides/slide1232.xml"/><Relationship Id="rId1234" Type="http://schemas.openxmlformats.org/officeDocument/2006/relationships/slide" Target="slides/slide1233.xml"/><Relationship Id="rId1235" Type="http://schemas.openxmlformats.org/officeDocument/2006/relationships/slide" Target="slides/slide1234.xml"/><Relationship Id="rId1236" Type="http://schemas.openxmlformats.org/officeDocument/2006/relationships/slide" Target="slides/slide1235.xml"/><Relationship Id="rId1237" Type="http://schemas.openxmlformats.org/officeDocument/2006/relationships/slide" Target="slides/slide1236.xml"/><Relationship Id="rId1238" Type="http://schemas.openxmlformats.org/officeDocument/2006/relationships/slide" Target="slides/slide1237.xml"/><Relationship Id="rId1239" Type="http://schemas.openxmlformats.org/officeDocument/2006/relationships/slide" Target="slides/slide1238.xml"/><Relationship Id="rId1240" Type="http://schemas.openxmlformats.org/officeDocument/2006/relationships/slide" Target="slides/slide1239.xml"/><Relationship Id="rId1241" Type="http://schemas.openxmlformats.org/officeDocument/2006/relationships/slide" Target="slides/slide1240.xml"/><Relationship Id="rId1242" Type="http://schemas.openxmlformats.org/officeDocument/2006/relationships/slide" Target="slides/slide1241.xml"/><Relationship Id="rId1243" Type="http://schemas.openxmlformats.org/officeDocument/2006/relationships/slide" Target="slides/slide1242.xml"/><Relationship Id="rId1244" Type="http://schemas.openxmlformats.org/officeDocument/2006/relationships/slide" Target="slides/slide1243.xml"/><Relationship Id="rId1245" Type="http://schemas.openxmlformats.org/officeDocument/2006/relationships/slide" Target="slides/slide1244.xml"/><Relationship Id="rId1246" Type="http://schemas.openxmlformats.org/officeDocument/2006/relationships/slide" Target="slides/slide1245.xml"/><Relationship Id="rId1247" Type="http://schemas.openxmlformats.org/officeDocument/2006/relationships/slide" Target="slides/slide1246.xml"/><Relationship Id="rId1248" Type="http://schemas.openxmlformats.org/officeDocument/2006/relationships/slide" Target="slides/slide1247.xml"/><Relationship Id="rId1249" Type="http://schemas.openxmlformats.org/officeDocument/2006/relationships/slide" Target="slides/slide1248.xml"/><Relationship Id="rId1250" Type="http://schemas.openxmlformats.org/officeDocument/2006/relationships/slide" Target="slides/slide1249.xml"/><Relationship Id="rId1251" Type="http://schemas.openxmlformats.org/officeDocument/2006/relationships/slide" Target="slides/slide1250.xml"/><Relationship Id="rId1252" Type="http://schemas.openxmlformats.org/officeDocument/2006/relationships/slide" Target="slides/slide1251.xml"/><Relationship Id="rId1253" Type="http://schemas.openxmlformats.org/officeDocument/2006/relationships/slide" Target="slides/slide1252.xml"/><Relationship Id="rId1254" Type="http://schemas.openxmlformats.org/officeDocument/2006/relationships/slide" Target="slides/slide1253.xml"/><Relationship Id="rId1255" Type="http://schemas.openxmlformats.org/officeDocument/2006/relationships/slide" Target="slides/slide1254.xml"/><Relationship Id="rId1256" Type="http://schemas.openxmlformats.org/officeDocument/2006/relationships/slide" Target="slides/slide1255.xml"/><Relationship Id="rId1257" Type="http://schemas.openxmlformats.org/officeDocument/2006/relationships/slide" Target="slides/slide1256.xml"/><Relationship Id="rId1258" Type="http://schemas.openxmlformats.org/officeDocument/2006/relationships/slide" Target="slides/slide1257.xml"/><Relationship Id="rId1259" Type="http://schemas.openxmlformats.org/officeDocument/2006/relationships/slide" Target="slides/slide1258.xml"/><Relationship Id="rId1260" Type="http://schemas.openxmlformats.org/officeDocument/2006/relationships/slide" Target="slides/slide1259.xml"/><Relationship Id="rId1261" Type="http://schemas.openxmlformats.org/officeDocument/2006/relationships/slide" Target="slides/slide1260.xml"/><Relationship Id="rId1262" Type="http://schemas.openxmlformats.org/officeDocument/2006/relationships/slide" Target="slides/slide1261.xml"/><Relationship Id="rId1263" Type="http://schemas.openxmlformats.org/officeDocument/2006/relationships/slide" Target="slides/slide1262.xml"/><Relationship Id="rId1264" Type="http://schemas.openxmlformats.org/officeDocument/2006/relationships/slide" Target="slides/slide1263.xml"/><Relationship Id="rId1265" Type="http://schemas.openxmlformats.org/officeDocument/2006/relationships/slide" Target="slides/slide1264.xml"/><Relationship Id="rId1266" Type="http://schemas.openxmlformats.org/officeDocument/2006/relationships/slide" Target="slides/slide1265.xml"/><Relationship Id="rId1267" Type="http://schemas.openxmlformats.org/officeDocument/2006/relationships/slide" Target="slides/slide1266.xml"/><Relationship Id="rId1268" Type="http://schemas.openxmlformats.org/officeDocument/2006/relationships/slide" Target="slides/slide1267.xml"/><Relationship Id="rId1269" Type="http://schemas.openxmlformats.org/officeDocument/2006/relationships/slide" Target="slides/slide1268.xml"/><Relationship Id="rId1270" Type="http://schemas.openxmlformats.org/officeDocument/2006/relationships/slide" Target="slides/slide1269.xml"/><Relationship Id="rId1271" Type="http://schemas.openxmlformats.org/officeDocument/2006/relationships/slide" Target="slides/slide1270.xml"/><Relationship Id="rId1272" Type="http://schemas.openxmlformats.org/officeDocument/2006/relationships/slide" Target="slides/slide1271.xml"/><Relationship Id="rId1273" Type="http://schemas.openxmlformats.org/officeDocument/2006/relationships/slide" Target="slides/slide1272.xml"/><Relationship Id="rId1274" Type="http://schemas.openxmlformats.org/officeDocument/2006/relationships/slide" Target="slides/slide1273.xml"/><Relationship Id="rId1275" Type="http://schemas.openxmlformats.org/officeDocument/2006/relationships/slide" Target="slides/slide1274.xml"/><Relationship Id="rId1276" Type="http://schemas.openxmlformats.org/officeDocument/2006/relationships/slide" Target="slides/slide1275.xml"/><Relationship Id="rId1277" Type="http://schemas.openxmlformats.org/officeDocument/2006/relationships/slide" Target="slides/slide1276.xml"/><Relationship Id="rId1278" Type="http://schemas.openxmlformats.org/officeDocument/2006/relationships/slide" Target="slides/slide1277.xml"/><Relationship Id="rId1279" Type="http://schemas.openxmlformats.org/officeDocument/2006/relationships/slide" Target="slides/slide1278.xml"/><Relationship Id="rId1280" Type="http://schemas.openxmlformats.org/officeDocument/2006/relationships/slide" Target="slides/slide1279.xml"/><Relationship Id="rId1281" Type="http://schemas.openxmlformats.org/officeDocument/2006/relationships/slide" Target="slides/slide1280.xml"/><Relationship Id="rId1282" Type="http://schemas.openxmlformats.org/officeDocument/2006/relationships/slide" Target="slides/slide1281.xml"/><Relationship Id="rId1283" Type="http://schemas.openxmlformats.org/officeDocument/2006/relationships/slide" Target="slides/slide1282.xml"/><Relationship Id="rId1284" Type="http://schemas.openxmlformats.org/officeDocument/2006/relationships/slide" Target="slides/slide1283.xml"/><Relationship Id="rId1285" Type="http://schemas.openxmlformats.org/officeDocument/2006/relationships/slide" Target="slides/slide1284.xml"/><Relationship Id="rId1286" Type="http://schemas.openxmlformats.org/officeDocument/2006/relationships/slide" Target="slides/slide1285.xml"/><Relationship Id="rId1287" Type="http://schemas.openxmlformats.org/officeDocument/2006/relationships/slide" Target="slides/slide1286.xml"/><Relationship Id="rId1288" Type="http://schemas.openxmlformats.org/officeDocument/2006/relationships/slide" Target="slides/slide1287.xml"/><Relationship Id="rId1289" Type="http://schemas.openxmlformats.org/officeDocument/2006/relationships/slide" Target="slides/slide1288.xml"/><Relationship Id="rId1290" Type="http://schemas.openxmlformats.org/officeDocument/2006/relationships/slide" Target="slides/slide1289.xml"/><Relationship Id="rId1291" Type="http://schemas.openxmlformats.org/officeDocument/2006/relationships/slide" Target="slides/slide1290.xml"/><Relationship Id="rId1292" Type="http://schemas.openxmlformats.org/officeDocument/2006/relationships/slide" Target="slides/slide1291.xml"/><Relationship Id="rId1293" Type="http://schemas.openxmlformats.org/officeDocument/2006/relationships/slide" Target="slides/slide1292.xml"/><Relationship Id="rId1294" Type="http://schemas.openxmlformats.org/officeDocument/2006/relationships/slide" Target="slides/slide1293.xml"/><Relationship Id="rId1295" Type="http://schemas.openxmlformats.org/officeDocument/2006/relationships/slide" Target="slides/slide1294.xml"/><Relationship Id="rId1296" Type="http://schemas.openxmlformats.org/officeDocument/2006/relationships/slide" Target="slides/slide1295.xml"/><Relationship Id="rId1297" Type="http://schemas.openxmlformats.org/officeDocument/2006/relationships/slide" Target="slides/slide1296.xml"/><Relationship Id="rId1298" Type="http://schemas.openxmlformats.org/officeDocument/2006/relationships/slide" Target="slides/slide1297.xml"/><Relationship Id="rId1299" Type="http://schemas.openxmlformats.org/officeDocument/2006/relationships/slide" Target="slides/slide1298.xml"/><Relationship Id="rId1300" Type="http://schemas.openxmlformats.org/officeDocument/2006/relationships/slide" Target="slides/slide1299.xml"/><Relationship Id="rId1301" Type="http://schemas.openxmlformats.org/officeDocument/2006/relationships/slide" Target="slides/slide1300.xml"/><Relationship Id="rId1302" Type="http://schemas.openxmlformats.org/officeDocument/2006/relationships/slide" Target="slides/slide1301.xml"/><Relationship Id="rId1303" Type="http://schemas.openxmlformats.org/officeDocument/2006/relationships/slide" Target="slides/slide1302.xml"/><Relationship Id="rId1304" Type="http://schemas.openxmlformats.org/officeDocument/2006/relationships/slide" Target="slides/slide1303.xml"/><Relationship Id="rId1305" Type="http://schemas.openxmlformats.org/officeDocument/2006/relationships/slide" Target="slides/slide1304.xml"/><Relationship Id="rId1306" Type="http://schemas.openxmlformats.org/officeDocument/2006/relationships/slide" Target="slides/slide1305.xml"/><Relationship Id="rId1307" Type="http://schemas.openxmlformats.org/officeDocument/2006/relationships/slide" Target="slides/slide1306.xml"/><Relationship Id="rId1308" Type="http://schemas.openxmlformats.org/officeDocument/2006/relationships/slide" Target="slides/slide1307.xml"/><Relationship Id="rId1309" Type="http://schemas.openxmlformats.org/officeDocument/2006/relationships/slide" Target="slides/slide1308.xml"/><Relationship Id="rId1310" Type="http://schemas.openxmlformats.org/officeDocument/2006/relationships/slide" Target="slides/slide1309.xml"/><Relationship Id="rId1311" Type="http://schemas.openxmlformats.org/officeDocument/2006/relationships/slide" Target="slides/slide1310.xml"/><Relationship Id="rId1312" Type="http://schemas.openxmlformats.org/officeDocument/2006/relationships/slide" Target="slides/slide1311.xml"/><Relationship Id="rId1313" Type="http://schemas.openxmlformats.org/officeDocument/2006/relationships/slide" Target="slides/slide1312.xml"/><Relationship Id="rId1314" Type="http://schemas.openxmlformats.org/officeDocument/2006/relationships/slide" Target="slides/slide1313.xml"/><Relationship Id="rId1315" Type="http://schemas.openxmlformats.org/officeDocument/2006/relationships/slide" Target="slides/slide1314.xml"/><Relationship Id="rId1316" Type="http://schemas.openxmlformats.org/officeDocument/2006/relationships/slide" Target="slides/slide1315.xml"/><Relationship Id="rId1317" Type="http://schemas.openxmlformats.org/officeDocument/2006/relationships/slide" Target="slides/slide1316.xml"/><Relationship Id="rId1318" Type="http://schemas.openxmlformats.org/officeDocument/2006/relationships/slide" Target="slides/slide1317.xml"/><Relationship Id="rId1319" Type="http://schemas.openxmlformats.org/officeDocument/2006/relationships/slide" Target="slides/slide1318.xml"/><Relationship Id="rId1320" Type="http://schemas.openxmlformats.org/officeDocument/2006/relationships/slide" Target="slides/slide1319.xml"/><Relationship Id="rId1321" Type="http://schemas.openxmlformats.org/officeDocument/2006/relationships/slide" Target="slides/slide1320.xml"/><Relationship Id="rId1322" Type="http://schemas.openxmlformats.org/officeDocument/2006/relationships/slide" Target="slides/slide1321.xml"/><Relationship Id="rId1323" Type="http://schemas.openxmlformats.org/officeDocument/2006/relationships/slide" Target="slides/slide1322.xml"/><Relationship Id="rId1324" Type="http://schemas.openxmlformats.org/officeDocument/2006/relationships/slide" Target="slides/slide1323.xml"/><Relationship Id="rId1325" Type="http://schemas.openxmlformats.org/officeDocument/2006/relationships/slide" Target="slides/slide1324.xml"/><Relationship Id="rId1326" Type="http://schemas.openxmlformats.org/officeDocument/2006/relationships/slide" Target="slides/slide1325.xml"/><Relationship Id="rId1327" Type="http://schemas.openxmlformats.org/officeDocument/2006/relationships/slide" Target="slides/slide1326.xml"/><Relationship Id="rId1328" Type="http://schemas.openxmlformats.org/officeDocument/2006/relationships/slide" Target="slides/slide1327.xml"/><Relationship Id="rId1329" Type="http://schemas.openxmlformats.org/officeDocument/2006/relationships/slide" Target="slides/slide1328.xml"/><Relationship Id="rId1330" Type="http://schemas.openxmlformats.org/officeDocument/2006/relationships/slide" Target="slides/slide1329.xml"/><Relationship Id="rId1331" Type="http://schemas.openxmlformats.org/officeDocument/2006/relationships/slide" Target="slides/slide1330.xml"/><Relationship Id="rId1332" Type="http://schemas.openxmlformats.org/officeDocument/2006/relationships/slide" Target="slides/slide1331.xml"/><Relationship Id="rId1333" Type="http://schemas.openxmlformats.org/officeDocument/2006/relationships/slide" Target="slides/slide1332.xml"/><Relationship Id="rId1334" Type="http://schemas.openxmlformats.org/officeDocument/2006/relationships/slide" Target="slides/slide1333.xml"/><Relationship Id="rId1335" Type="http://schemas.openxmlformats.org/officeDocument/2006/relationships/slide" Target="slides/slide1334.xml"/><Relationship Id="rId1336" Type="http://schemas.openxmlformats.org/officeDocument/2006/relationships/slide" Target="slides/slide1335.xml"/><Relationship Id="rId1337" Type="http://schemas.openxmlformats.org/officeDocument/2006/relationships/slide" Target="slides/slide1336.xml"/><Relationship Id="rId1338" Type="http://schemas.openxmlformats.org/officeDocument/2006/relationships/slide" Target="slides/slide1337.xml"/><Relationship Id="rId1339" Type="http://schemas.openxmlformats.org/officeDocument/2006/relationships/slide" Target="slides/slide1338.xml"/><Relationship Id="rId1340" Type="http://schemas.openxmlformats.org/officeDocument/2006/relationships/slide" Target="slides/slide1339.xml"/><Relationship Id="rId1341" Type="http://schemas.openxmlformats.org/officeDocument/2006/relationships/slide" Target="slides/slide1340.xml"/><Relationship Id="rId1342" Type="http://schemas.openxmlformats.org/officeDocument/2006/relationships/slide" Target="slides/slide1341.xml"/><Relationship Id="rId1343" Type="http://schemas.openxmlformats.org/officeDocument/2006/relationships/slide" Target="slides/slide1342.xml"/><Relationship Id="rId1344" Type="http://schemas.openxmlformats.org/officeDocument/2006/relationships/slide" Target="slides/slide1343.xml"/><Relationship Id="rId1345" Type="http://schemas.openxmlformats.org/officeDocument/2006/relationships/slide" Target="slides/slide1344.xml"/><Relationship Id="rId1346" Type="http://schemas.openxmlformats.org/officeDocument/2006/relationships/slide" Target="slides/slide1345.xml"/><Relationship Id="rId1347" Type="http://schemas.openxmlformats.org/officeDocument/2006/relationships/slide" Target="slides/slide1346.xml"/><Relationship Id="rId1348" Type="http://schemas.openxmlformats.org/officeDocument/2006/relationships/slide" Target="slides/slide1347.xml"/><Relationship Id="rId1349" Type="http://schemas.openxmlformats.org/officeDocument/2006/relationships/slide" Target="slides/slide1348.xml"/><Relationship Id="rId1350" Type="http://schemas.openxmlformats.org/officeDocument/2006/relationships/slide" Target="slides/slide1349.xml"/><Relationship Id="rId1351" Type="http://schemas.openxmlformats.org/officeDocument/2006/relationships/slide" Target="slides/slide1350.xml"/><Relationship Id="rId1352" Type="http://schemas.openxmlformats.org/officeDocument/2006/relationships/slide" Target="slides/slide1351.xml"/><Relationship Id="rId1353" Type="http://schemas.openxmlformats.org/officeDocument/2006/relationships/slide" Target="slides/slide1352.xml"/><Relationship Id="rId1354" Type="http://schemas.openxmlformats.org/officeDocument/2006/relationships/slide" Target="slides/slide1353.xml"/><Relationship Id="rId1355" Type="http://schemas.openxmlformats.org/officeDocument/2006/relationships/slide" Target="slides/slide1354.xml"/><Relationship Id="rId1356" Type="http://schemas.openxmlformats.org/officeDocument/2006/relationships/slide" Target="slides/slide1355.xml"/><Relationship Id="rId1357" Type="http://schemas.openxmlformats.org/officeDocument/2006/relationships/slide" Target="slides/slide1356.xml"/><Relationship Id="rId1358" Type="http://schemas.openxmlformats.org/officeDocument/2006/relationships/slide" Target="slides/slide1357.xml"/><Relationship Id="rId1359" Type="http://schemas.openxmlformats.org/officeDocument/2006/relationships/slide" Target="slides/slide1358.xml"/><Relationship Id="rId1360" Type="http://schemas.openxmlformats.org/officeDocument/2006/relationships/slide" Target="slides/slide1359.xml"/><Relationship Id="rId1361" Type="http://schemas.openxmlformats.org/officeDocument/2006/relationships/slide" Target="slides/slide1360.xml"/><Relationship Id="rId1362" Type="http://schemas.openxmlformats.org/officeDocument/2006/relationships/slide" Target="slides/slide1361.xml"/><Relationship Id="rId1363" Type="http://schemas.openxmlformats.org/officeDocument/2006/relationships/slide" Target="slides/slide1362.xml"/><Relationship Id="rId1364" Type="http://schemas.openxmlformats.org/officeDocument/2006/relationships/slide" Target="slides/slide1363.xml"/><Relationship Id="rId1365" Type="http://schemas.openxmlformats.org/officeDocument/2006/relationships/slide" Target="slides/slide1364.xml"/><Relationship Id="rId1366" Type="http://schemas.openxmlformats.org/officeDocument/2006/relationships/slide" Target="slides/slide1365.xml"/><Relationship Id="rId1367" Type="http://schemas.openxmlformats.org/officeDocument/2006/relationships/slide" Target="slides/slide1366.xml"/><Relationship Id="rId1368" Type="http://schemas.openxmlformats.org/officeDocument/2006/relationships/slide" Target="slides/slide1367.xml"/><Relationship Id="rId1369" Type="http://schemas.openxmlformats.org/officeDocument/2006/relationships/slide" Target="slides/slide1368.xml"/><Relationship Id="rId1370" Type="http://schemas.openxmlformats.org/officeDocument/2006/relationships/slide" Target="slides/slide1369.xml"/><Relationship Id="rId1371" Type="http://schemas.openxmlformats.org/officeDocument/2006/relationships/slide" Target="slides/slide1370.xml"/><Relationship Id="rId1372" Type="http://schemas.openxmlformats.org/officeDocument/2006/relationships/slide" Target="slides/slide1371.xml"/><Relationship Id="rId1373" Type="http://schemas.openxmlformats.org/officeDocument/2006/relationships/slide" Target="slides/slide1372.xml"/><Relationship Id="rId1374" Type="http://schemas.openxmlformats.org/officeDocument/2006/relationships/slide" Target="slides/slide1373.xml"/><Relationship Id="rId1375" Type="http://schemas.openxmlformats.org/officeDocument/2006/relationships/slide" Target="slides/slide1374.xml"/><Relationship Id="rId1376" Type="http://schemas.openxmlformats.org/officeDocument/2006/relationships/slide" Target="slides/slide1375.xml"/><Relationship Id="rId1377" Type="http://schemas.openxmlformats.org/officeDocument/2006/relationships/slide" Target="slides/slide1376.xml"/><Relationship Id="rId1378" Type="http://schemas.openxmlformats.org/officeDocument/2006/relationships/slide" Target="slides/slide1377.xml"/><Relationship Id="rId1379" Type="http://schemas.openxmlformats.org/officeDocument/2006/relationships/slide" Target="slides/slide1378.xml"/><Relationship Id="rId1380" Type="http://schemas.openxmlformats.org/officeDocument/2006/relationships/slide" Target="slides/slide1379.xml"/><Relationship Id="rId1381" Type="http://schemas.openxmlformats.org/officeDocument/2006/relationships/slide" Target="slides/slide1380.xml"/><Relationship Id="rId1382" Type="http://schemas.openxmlformats.org/officeDocument/2006/relationships/slide" Target="slides/slide1381.xml"/><Relationship Id="rId1383" Type="http://schemas.openxmlformats.org/officeDocument/2006/relationships/slide" Target="slides/slide1382.xml"/><Relationship Id="rId1384" Type="http://schemas.openxmlformats.org/officeDocument/2006/relationships/slide" Target="slides/slide1383.xml"/><Relationship Id="rId1385" Type="http://schemas.openxmlformats.org/officeDocument/2006/relationships/slide" Target="slides/slide1384.xml"/><Relationship Id="rId1386" Type="http://schemas.openxmlformats.org/officeDocument/2006/relationships/slide" Target="slides/slide1385.xml"/><Relationship Id="rId1387" Type="http://schemas.openxmlformats.org/officeDocument/2006/relationships/slide" Target="slides/slide1386.xml"/><Relationship Id="rId1388" Type="http://schemas.openxmlformats.org/officeDocument/2006/relationships/slide" Target="slides/slide1387.xml"/><Relationship Id="rId1389" Type="http://schemas.openxmlformats.org/officeDocument/2006/relationships/slide" Target="slides/slide1388.xml"/><Relationship Id="rId1390" Type="http://schemas.openxmlformats.org/officeDocument/2006/relationships/slide" Target="slides/slide1389.xml"/><Relationship Id="rId1391" Type="http://schemas.openxmlformats.org/officeDocument/2006/relationships/slide" Target="slides/slide1390.xml"/><Relationship Id="rId1392" Type="http://schemas.openxmlformats.org/officeDocument/2006/relationships/slide" Target="slides/slide1391.xml"/><Relationship Id="rId1393" Type="http://schemas.openxmlformats.org/officeDocument/2006/relationships/slide" Target="slides/slide1392.xml"/><Relationship Id="rId1394" Type="http://schemas.openxmlformats.org/officeDocument/2006/relationships/slide" Target="slides/slide1393.xml"/><Relationship Id="rId1395" Type="http://schemas.openxmlformats.org/officeDocument/2006/relationships/slide" Target="slides/slide1394.xml"/><Relationship Id="rId1396" Type="http://schemas.openxmlformats.org/officeDocument/2006/relationships/slide" Target="slides/slide1395.xml"/><Relationship Id="rId1397" Type="http://schemas.openxmlformats.org/officeDocument/2006/relationships/slide" Target="slides/slide1396.xml"/><Relationship Id="rId1398" Type="http://schemas.openxmlformats.org/officeDocument/2006/relationships/slide" Target="slides/slide1397.xml"/><Relationship Id="rId1399" Type="http://schemas.openxmlformats.org/officeDocument/2006/relationships/slide" Target="slides/slide1398.xml"/><Relationship Id="rId1400" Type="http://schemas.openxmlformats.org/officeDocument/2006/relationships/slide" Target="slides/slide1399.xml"/><Relationship Id="rId1401" Type="http://schemas.openxmlformats.org/officeDocument/2006/relationships/slide" Target="slides/slide1400.xml"/><Relationship Id="rId1402" Type="http://schemas.openxmlformats.org/officeDocument/2006/relationships/slide" Target="slides/slide1401.xml"/><Relationship Id="rId1403" Type="http://schemas.openxmlformats.org/officeDocument/2006/relationships/slide" Target="slides/slide1402.xml"/><Relationship Id="rId1404" Type="http://schemas.openxmlformats.org/officeDocument/2006/relationships/slide" Target="slides/slide1403.xml"/><Relationship Id="rId1405" Type="http://schemas.openxmlformats.org/officeDocument/2006/relationships/slide" Target="slides/slide1404.xml"/><Relationship Id="rId1406" Type="http://schemas.openxmlformats.org/officeDocument/2006/relationships/slide" Target="slides/slide1405.xml"/><Relationship Id="rId1407" Type="http://schemas.openxmlformats.org/officeDocument/2006/relationships/slide" Target="slides/slide1406.xml"/><Relationship Id="rId1408" Type="http://schemas.openxmlformats.org/officeDocument/2006/relationships/slide" Target="slides/slide1407.xml"/><Relationship Id="rId1409" Type="http://schemas.openxmlformats.org/officeDocument/2006/relationships/slide" Target="slides/slide1408.xml"/><Relationship Id="rId1410" Type="http://schemas.openxmlformats.org/officeDocument/2006/relationships/slide" Target="slides/slide1409.xml"/><Relationship Id="rId1411" Type="http://schemas.openxmlformats.org/officeDocument/2006/relationships/slide" Target="slides/slide1410.xml"/><Relationship Id="rId1412" Type="http://schemas.openxmlformats.org/officeDocument/2006/relationships/slide" Target="slides/slide1411.xml"/><Relationship Id="rId1413" Type="http://schemas.openxmlformats.org/officeDocument/2006/relationships/slide" Target="slides/slide1412.xml"/><Relationship Id="rId1414" Type="http://schemas.openxmlformats.org/officeDocument/2006/relationships/slide" Target="slides/slide1413.xml"/><Relationship Id="rId1415" Type="http://schemas.openxmlformats.org/officeDocument/2006/relationships/slide" Target="slides/slide1414.xml"/><Relationship Id="rId1416" Type="http://schemas.openxmlformats.org/officeDocument/2006/relationships/slide" Target="slides/slide1415.xml"/><Relationship Id="rId1417" Type="http://schemas.openxmlformats.org/officeDocument/2006/relationships/slide" Target="slides/slide1416.xml"/><Relationship Id="rId1418" Type="http://schemas.openxmlformats.org/officeDocument/2006/relationships/slide" Target="slides/slide1417.xml"/><Relationship Id="rId1419" Type="http://schemas.openxmlformats.org/officeDocument/2006/relationships/slide" Target="slides/slide1418.xml"/><Relationship Id="rId1420" Type="http://schemas.openxmlformats.org/officeDocument/2006/relationships/slide" Target="slides/slide1419.xml"/><Relationship Id="rId1421" Type="http://schemas.openxmlformats.org/officeDocument/2006/relationships/slide" Target="slides/slide1420.xml"/><Relationship Id="rId1422" Type="http://schemas.openxmlformats.org/officeDocument/2006/relationships/slide" Target="slides/slide1421.xml"/><Relationship Id="rId1423" Type="http://schemas.openxmlformats.org/officeDocument/2006/relationships/slide" Target="slides/slide1422.xml"/><Relationship Id="rId1424" Type="http://schemas.openxmlformats.org/officeDocument/2006/relationships/slide" Target="slides/slide1423.xml"/><Relationship Id="rId1425" Type="http://schemas.openxmlformats.org/officeDocument/2006/relationships/slide" Target="slides/slide1424.xml"/><Relationship Id="rId1426" Type="http://schemas.openxmlformats.org/officeDocument/2006/relationships/slide" Target="slides/slide1425.xml"/><Relationship Id="rId1427" Type="http://schemas.openxmlformats.org/officeDocument/2006/relationships/slide" Target="slides/slide1426.xml"/><Relationship Id="rId1428" Type="http://schemas.openxmlformats.org/officeDocument/2006/relationships/slide" Target="slides/slide1427.xml"/><Relationship Id="rId1429" Type="http://schemas.openxmlformats.org/officeDocument/2006/relationships/slide" Target="slides/slide1428.xml"/><Relationship Id="rId1430" Type="http://schemas.openxmlformats.org/officeDocument/2006/relationships/slide" Target="slides/slide1429.xml"/><Relationship Id="rId1431" Type="http://schemas.openxmlformats.org/officeDocument/2006/relationships/slide" Target="slides/slide1430.xml"/><Relationship Id="rId1432" Type="http://schemas.openxmlformats.org/officeDocument/2006/relationships/slide" Target="slides/slide1431.xml"/><Relationship Id="rId1433" Type="http://schemas.openxmlformats.org/officeDocument/2006/relationships/slide" Target="slides/slide1432.xml"/><Relationship Id="rId1434" Type="http://schemas.openxmlformats.org/officeDocument/2006/relationships/slide" Target="slides/slide1433.xml"/><Relationship Id="rId1435" Type="http://schemas.openxmlformats.org/officeDocument/2006/relationships/slide" Target="slides/slide1434.xml"/><Relationship Id="rId1436" Type="http://schemas.openxmlformats.org/officeDocument/2006/relationships/slide" Target="slides/slide1435.xml"/><Relationship Id="rId1437" Type="http://schemas.openxmlformats.org/officeDocument/2006/relationships/slide" Target="slides/slide1436.xml"/><Relationship Id="rId1438" Type="http://schemas.openxmlformats.org/officeDocument/2006/relationships/slide" Target="slides/slide1437.xml"/><Relationship Id="rId1439" Type="http://schemas.openxmlformats.org/officeDocument/2006/relationships/slide" Target="slides/slide1438.xml"/><Relationship Id="rId1440" Type="http://schemas.openxmlformats.org/officeDocument/2006/relationships/slide" Target="slides/slide1439.xml"/><Relationship Id="rId1441" Type="http://schemas.openxmlformats.org/officeDocument/2006/relationships/slide" Target="slides/slide1440.xml"/><Relationship Id="rId1442" Type="http://schemas.openxmlformats.org/officeDocument/2006/relationships/slide" Target="slides/slide1441.xml"/><Relationship Id="rId1443" Type="http://schemas.openxmlformats.org/officeDocument/2006/relationships/slide" Target="slides/slide1442.xml"/><Relationship Id="rId1444" Type="http://schemas.openxmlformats.org/officeDocument/2006/relationships/slide" Target="slides/slide1443.xml"/><Relationship Id="rId1445" Type="http://schemas.openxmlformats.org/officeDocument/2006/relationships/slide" Target="slides/slide1444.xml"/><Relationship Id="rId1446" Type="http://schemas.openxmlformats.org/officeDocument/2006/relationships/slide" Target="slides/slide1445.xml"/><Relationship Id="rId1447" Type="http://schemas.openxmlformats.org/officeDocument/2006/relationships/slide" Target="slides/slide1446.xml"/><Relationship Id="rId1448" Type="http://schemas.openxmlformats.org/officeDocument/2006/relationships/slide" Target="slides/slide1447.xml"/><Relationship Id="rId1449" Type="http://schemas.openxmlformats.org/officeDocument/2006/relationships/slide" Target="slides/slide1448.xml"/><Relationship Id="rId1450" Type="http://schemas.openxmlformats.org/officeDocument/2006/relationships/slide" Target="slides/slide1449.xml"/><Relationship Id="rId1451" Type="http://schemas.openxmlformats.org/officeDocument/2006/relationships/slide" Target="slides/slide1450.xml"/><Relationship Id="rId1452" Type="http://schemas.openxmlformats.org/officeDocument/2006/relationships/slide" Target="slides/slide1451.xml"/><Relationship Id="rId1453" Type="http://schemas.openxmlformats.org/officeDocument/2006/relationships/slide" Target="slides/slide1452.xml"/><Relationship Id="rId1454" Type="http://schemas.openxmlformats.org/officeDocument/2006/relationships/slide" Target="slides/slide1453.xml"/><Relationship Id="rId1455" Type="http://schemas.openxmlformats.org/officeDocument/2006/relationships/slide" Target="slides/slide1454.xml"/><Relationship Id="rId1456" Type="http://schemas.openxmlformats.org/officeDocument/2006/relationships/slide" Target="slides/slide1455.xml"/><Relationship Id="rId1457" Type="http://schemas.openxmlformats.org/officeDocument/2006/relationships/slide" Target="slides/slide1456.xml"/><Relationship Id="rId1458" Type="http://schemas.openxmlformats.org/officeDocument/2006/relationships/slide" Target="slides/slide1457.xml"/><Relationship Id="rId1459" Type="http://schemas.openxmlformats.org/officeDocument/2006/relationships/slide" Target="slides/slide1458.xml"/><Relationship Id="rId1460" Type="http://schemas.openxmlformats.org/officeDocument/2006/relationships/slide" Target="slides/slide1459.xml"/><Relationship Id="rId1461" Type="http://schemas.openxmlformats.org/officeDocument/2006/relationships/slide" Target="slides/slide1460.xml"/><Relationship Id="rId1462" Type="http://schemas.openxmlformats.org/officeDocument/2006/relationships/slide" Target="slides/slide1461.xml"/><Relationship Id="rId1463" Type="http://schemas.openxmlformats.org/officeDocument/2006/relationships/slide" Target="slides/slide1462.xml"/><Relationship Id="rId1464" Type="http://schemas.openxmlformats.org/officeDocument/2006/relationships/slide" Target="slides/slide1463.xml"/><Relationship Id="rId1465" Type="http://schemas.openxmlformats.org/officeDocument/2006/relationships/slide" Target="slides/slide1464.xml"/><Relationship Id="rId1466" Type="http://schemas.openxmlformats.org/officeDocument/2006/relationships/slide" Target="slides/slide1465.xml"/><Relationship Id="rId1467" Type="http://schemas.openxmlformats.org/officeDocument/2006/relationships/slide" Target="slides/slide1466.xml"/><Relationship Id="rId1468" Type="http://schemas.openxmlformats.org/officeDocument/2006/relationships/slide" Target="slides/slide1467.xml"/><Relationship Id="rId1469" Type="http://schemas.openxmlformats.org/officeDocument/2006/relationships/slide" Target="slides/slide1468.xml"/><Relationship Id="rId1470" Type="http://schemas.openxmlformats.org/officeDocument/2006/relationships/slide" Target="slides/slide1469.xml"/><Relationship Id="rId1471" Type="http://schemas.openxmlformats.org/officeDocument/2006/relationships/slide" Target="slides/slide1470.xml"/><Relationship Id="rId1472" Type="http://schemas.openxmlformats.org/officeDocument/2006/relationships/slide" Target="slides/slide1471.xml"/><Relationship Id="rId1473" Type="http://schemas.openxmlformats.org/officeDocument/2006/relationships/slide" Target="slides/slide1472.xml"/><Relationship Id="rId1474" Type="http://schemas.openxmlformats.org/officeDocument/2006/relationships/slide" Target="slides/slide1473.xml"/><Relationship Id="rId1475" Type="http://schemas.openxmlformats.org/officeDocument/2006/relationships/slide" Target="slides/slide1474.xml"/><Relationship Id="rId1476" Type="http://schemas.openxmlformats.org/officeDocument/2006/relationships/slide" Target="slides/slide1475.xml"/><Relationship Id="rId1477" Type="http://schemas.openxmlformats.org/officeDocument/2006/relationships/slide" Target="slides/slide1476.xml"/><Relationship Id="rId1478" Type="http://schemas.openxmlformats.org/officeDocument/2006/relationships/slide" Target="slides/slide1477.xml"/><Relationship Id="rId1479" Type="http://schemas.openxmlformats.org/officeDocument/2006/relationships/slide" Target="slides/slide1478.xml"/><Relationship Id="rId1480" Type="http://schemas.openxmlformats.org/officeDocument/2006/relationships/slide" Target="slides/slide1479.xml"/><Relationship Id="rId1481" Type="http://schemas.openxmlformats.org/officeDocument/2006/relationships/slide" Target="slides/slide1480.xml"/><Relationship Id="rId1482" Type="http://schemas.openxmlformats.org/officeDocument/2006/relationships/slide" Target="slides/slide1481.xml"/><Relationship Id="rId1483" Type="http://schemas.openxmlformats.org/officeDocument/2006/relationships/slide" Target="slides/slide1482.xml"/><Relationship Id="rId1484" Type="http://schemas.openxmlformats.org/officeDocument/2006/relationships/slide" Target="slides/slide1483.xml"/><Relationship Id="rId1485" Type="http://schemas.openxmlformats.org/officeDocument/2006/relationships/slide" Target="slides/slide1484.xml"/><Relationship Id="rId1486" Type="http://schemas.openxmlformats.org/officeDocument/2006/relationships/slide" Target="slides/slide1485.xml"/><Relationship Id="rId1487" Type="http://schemas.openxmlformats.org/officeDocument/2006/relationships/slide" Target="slides/slide1486.xml"/><Relationship Id="rId1488" Type="http://schemas.openxmlformats.org/officeDocument/2006/relationships/slide" Target="slides/slide1487.xml"/><Relationship Id="rId1489" Type="http://schemas.openxmlformats.org/officeDocument/2006/relationships/slide" Target="slides/slide1488.xml"/><Relationship Id="rId1490" Type="http://schemas.openxmlformats.org/officeDocument/2006/relationships/slide" Target="slides/slide1489.xml"/><Relationship Id="rId1491" Type="http://schemas.openxmlformats.org/officeDocument/2006/relationships/slide" Target="slides/slide1490.xml"/><Relationship Id="rId1492" Type="http://schemas.openxmlformats.org/officeDocument/2006/relationships/slide" Target="slides/slide1491.xml"/><Relationship Id="rId1493" Type="http://schemas.openxmlformats.org/officeDocument/2006/relationships/slide" Target="slides/slide1492.xml"/><Relationship Id="rId1494" Type="http://schemas.openxmlformats.org/officeDocument/2006/relationships/slide" Target="slides/slide1493.xml"/><Relationship Id="rId1495" Type="http://schemas.openxmlformats.org/officeDocument/2006/relationships/slide" Target="slides/slide1494.xml"/><Relationship Id="rId1496" Type="http://schemas.openxmlformats.org/officeDocument/2006/relationships/slide" Target="slides/slide1495.xml"/><Relationship Id="rId1497" Type="http://schemas.openxmlformats.org/officeDocument/2006/relationships/slide" Target="slides/slide1496.xml"/><Relationship Id="rId1498" Type="http://schemas.openxmlformats.org/officeDocument/2006/relationships/slide" Target="slides/slide1497.xml"/><Relationship Id="rId1499" Type="http://schemas.openxmlformats.org/officeDocument/2006/relationships/slide" Target="slides/slide1498.xml"/><Relationship Id="rId1500" Type="http://schemas.openxmlformats.org/officeDocument/2006/relationships/slide" Target="slides/slide1499.xml"/><Relationship Id="rId1501" Type="http://schemas.openxmlformats.org/officeDocument/2006/relationships/slide" Target="slides/slide1500.xml"/><Relationship Id="rId1502" Type="http://schemas.openxmlformats.org/officeDocument/2006/relationships/slide" Target="slides/slide1501.xml"/><Relationship Id="rId1503" Type="http://schemas.openxmlformats.org/officeDocument/2006/relationships/slide" Target="slides/slide1502.xml"/><Relationship Id="rId1504" Type="http://schemas.openxmlformats.org/officeDocument/2006/relationships/slide" Target="slides/slide1503.xml"/><Relationship Id="rId1505" Type="http://schemas.openxmlformats.org/officeDocument/2006/relationships/slide" Target="slides/slide1504.xml"/><Relationship Id="rId1506" Type="http://schemas.openxmlformats.org/officeDocument/2006/relationships/slide" Target="slides/slide1505.xml"/><Relationship Id="rId1507" Type="http://schemas.openxmlformats.org/officeDocument/2006/relationships/slide" Target="slides/slide1506.xml"/><Relationship Id="rId1508" Type="http://schemas.openxmlformats.org/officeDocument/2006/relationships/slide" Target="slides/slide1507.xml"/><Relationship Id="rId1509" Type="http://schemas.openxmlformats.org/officeDocument/2006/relationships/slide" Target="slides/slide1508.xml"/><Relationship Id="rId1510" Type="http://schemas.openxmlformats.org/officeDocument/2006/relationships/slide" Target="slides/slide1509.xml"/><Relationship Id="rId1511" Type="http://schemas.openxmlformats.org/officeDocument/2006/relationships/slide" Target="slides/slide1510.xml"/><Relationship Id="rId1512" Type="http://schemas.openxmlformats.org/officeDocument/2006/relationships/slide" Target="slides/slide1511.xml"/><Relationship Id="rId1513" Type="http://schemas.openxmlformats.org/officeDocument/2006/relationships/slide" Target="slides/slide1512.xml"/><Relationship Id="rId1514" Type="http://schemas.openxmlformats.org/officeDocument/2006/relationships/slide" Target="slides/slide1513.xml"/><Relationship Id="rId1515" Type="http://schemas.openxmlformats.org/officeDocument/2006/relationships/slide" Target="slides/slide1514.xml"/><Relationship Id="rId1516" Type="http://schemas.openxmlformats.org/officeDocument/2006/relationships/slide" Target="slides/slide1515.xml"/><Relationship Id="rId1517" Type="http://schemas.openxmlformats.org/officeDocument/2006/relationships/slide" Target="slides/slide1516.xml"/><Relationship Id="rId1518" Type="http://schemas.openxmlformats.org/officeDocument/2006/relationships/slide" Target="slides/slide1517.xml"/><Relationship Id="rId1519" Type="http://schemas.openxmlformats.org/officeDocument/2006/relationships/slide" Target="slides/slide1518.xml"/><Relationship Id="rId1520" Type="http://schemas.openxmlformats.org/officeDocument/2006/relationships/slide" Target="slides/slide1519.xml"/><Relationship Id="rId1521" Type="http://schemas.openxmlformats.org/officeDocument/2006/relationships/slide" Target="slides/slide1520.xml"/><Relationship Id="rId1522" Type="http://schemas.openxmlformats.org/officeDocument/2006/relationships/slide" Target="slides/slide1521.xml"/><Relationship Id="rId1523" Type="http://schemas.openxmlformats.org/officeDocument/2006/relationships/slide" Target="slides/slide1522.xml"/><Relationship Id="rId1524" Type="http://schemas.openxmlformats.org/officeDocument/2006/relationships/slide" Target="slides/slide1523.xml"/><Relationship Id="rId1525" Type="http://schemas.openxmlformats.org/officeDocument/2006/relationships/slide" Target="slides/slide1524.xml"/><Relationship Id="rId1526" Type="http://schemas.openxmlformats.org/officeDocument/2006/relationships/slide" Target="slides/slide1525.xml"/><Relationship Id="rId1527" Type="http://schemas.openxmlformats.org/officeDocument/2006/relationships/slide" Target="slides/slide1526.xml"/><Relationship Id="rId1528" Type="http://schemas.openxmlformats.org/officeDocument/2006/relationships/slide" Target="slides/slide1527.xml"/><Relationship Id="rId1529" Type="http://schemas.openxmlformats.org/officeDocument/2006/relationships/slide" Target="slides/slide1528.xml"/><Relationship Id="rId1530" Type="http://schemas.openxmlformats.org/officeDocument/2006/relationships/slide" Target="slides/slide1529.xml"/><Relationship Id="rId1531" Type="http://schemas.openxmlformats.org/officeDocument/2006/relationships/slide" Target="slides/slide1530.xml"/><Relationship Id="rId1532" Type="http://schemas.openxmlformats.org/officeDocument/2006/relationships/slide" Target="slides/slide1531.xml"/><Relationship Id="rId1533" Type="http://schemas.openxmlformats.org/officeDocument/2006/relationships/slide" Target="slides/slide1532.xml"/><Relationship Id="rId1534" Type="http://schemas.openxmlformats.org/officeDocument/2006/relationships/slide" Target="slides/slide1533.xml"/><Relationship Id="rId1535" Type="http://schemas.openxmlformats.org/officeDocument/2006/relationships/slide" Target="slides/slide1534.xml"/><Relationship Id="rId1536" Type="http://schemas.openxmlformats.org/officeDocument/2006/relationships/slide" Target="slides/slide1535.xml"/><Relationship Id="rId1537" Type="http://schemas.openxmlformats.org/officeDocument/2006/relationships/slide" Target="slides/slide1536.xml"/><Relationship Id="rId1538" Type="http://schemas.openxmlformats.org/officeDocument/2006/relationships/slide" Target="slides/slide1537.xml"/><Relationship Id="rId1539" Type="http://schemas.openxmlformats.org/officeDocument/2006/relationships/slide" Target="slides/slide1538.xml"/><Relationship Id="rId1540" Type="http://schemas.openxmlformats.org/officeDocument/2006/relationships/slide" Target="slides/slide1539.xml"/><Relationship Id="rId1541" Type="http://schemas.openxmlformats.org/officeDocument/2006/relationships/slide" Target="slides/slide1540.xml"/><Relationship Id="rId1542" Type="http://schemas.openxmlformats.org/officeDocument/2006/relationships/slide" Target="slides/slide1541.xml"/><Relationship Id="rId1543" Type="http://schemas.openxmlformats.org/officeDocument/2006/relationships/slide" Target="slides/slide1542.xml"/><Relationship Id="rId1544" Type="http://schemas.openxmlformats.org/officeDocument/2006/relationships/slide" Target="slides/slide1543.xml"/><Relationship Id="rId1545" Type="http://schemas.openxmlformats.org/officeDocument/2006/relationships/slide" Target="slides/slide1544.xml"/><Relationship Id="rId1546" Type="http://schemas.openxmlformats.org/officeDocument/2006/relationships/slide" Target="slides/slide1545.xml"/><Relationship Id="rId1547" Type="http://schemas.openxmlformats.org/officeDocument/2006/relationships/slide" Target="slides/slide1546.xml"/><Relationship Id="rId1548" Type="http://schemas.openxmlformats.org/officeDocument/2006/relationships/slide" Target="slides/slide1547.xml"/><Relationship Id="rId1549" Type="http://schemas.openxmlformats.org/officeDocument/2006/relationships/slide" Target="slides/slide1548.xml"/><Relationship Id="rId1550" Type="http://schemas.openxmlformats.org/officeDocument/2006/relationships/slide" Target="slides/slide1549.xml"/><Relationship Id="rId1551" Type="http://schemas.openxmlformats.org/officeDocument/2006/relationships/slide" Target="slides/slide1550.xml"/><Relationship Id="rId1552" Type="http://schemas.openxmlformats.org/officeDocument/2006/relationships/slide" Target="slides/slide1551.xml"/><Relationship Id="rId1553" Type="http://schemas.openxmlformats.org/officeDocument/2006/relationships/slide" Target="slides/slide1552.xml"/><Relationship Id="rId1554" Type="http://schemas.openxmlformats.org/officeDocument/2006/relationships/slide" Target="slides/slide1553.xml"/><Relationship Id="rId1555" Type="http://schemas.openxmlformats.org/officeDocument/2006/relationships/slide" Target="slides/slide1554.xml"/><Relationship Id="rId1556" Type="http://schemas.openxmlformats.org/officeDocument/2006/relationships/slide" Target="slides/slide1555.xml"/><Relationship Id="rId1557" Type="http://schemas.openxmlformats.org/officeDocument/2006/relationships/slide" Target="slides/slide1556.xml"/><Relationship Id="rId1558" Type="http://schemas.openxmlformats.org/officeDocument/2006/relationships/slide" Target="slides/slide1557.xml"/><Relationship Id="rId1559" Type="http://schemas.openxmlformats.org/officeDocument/2006/relationships/slide" Target="slides/slide1558.xml"/><Relationship Id="rId1560" Type="http://schemas.openxmlformats.org/officeDocument/2006/relationships/slide" Target="slides/slide1559.xml"/><Relationship Id="rId1561" Type="http://schemas.openxmlformats.org/officeDocument/2006/relationships/slide" Target="slides/slide1560.xml"/><Relationship Id="rId1562" Type="http://schemas.openxmlformats.org/officeDocument/2006/relationships/slide" Target="slides/slide1561.xml"/><Relationship Id="rId1563" Type="http://schemas.openxmlformats.org/officeDocument/2006/relationships/slide" Target="slides/slide1562.xml"/><Relationship Id="rId1564" Type="http://schemas.openxmlformats.org/officeDocument/2006/relationships/slide" Target="slides/slide1563.xml"/><Relationship Id="rId1565" Type="http://schemas.openxmlformats.org/officeDocument/2006/relationships/slide" Target="slides/slide1564.xml"/><Relationship Id="rId1566" Type="http://schemas.openxmlformats.org/officeDocument/2006/relationships/slide" Target="slides/slide1565.xml"/><Relationship Id="rId1567" Type="http://schemas.openxmlformats.org/officeDocument/2006/relationships/slide" Target="slides/slide1566.xml"/><Relationship Id="rId1568" Type="http://schemas.openxmlformats.org/officeDocument/2006/relationships/slide" Target="slides/slide1567.xml"/><Relationship Id="rId1569" Type="http://schemas.openxmlformats.org/officeDocument/2006/relationships/slide" Target="slides/slide1568.xml"/><Relationship Id="rId1570" Type="http://schemas.openxmlformats.org/officeDocument/2006/relationships/slide" Target="slides/slide1569.xml"/><Relationship Id="rId1571" Type="http://schemas.openxmlformats.org/officeDocument/2006/relationships/slide" Target="slides/slide1570.xml"/><Relationship Id="rId1572" Type="http://schemas.openxmlformats.org/officeDocument/2006/relationships/slide" Target="slides/slide1571.xml"/><Relationship Id="rId1573" Type="http://schemas.openxmlformats.org/officeDocument/2006/relationships/slide" Target="slides/slide1572.xml"/><Relationship Id="rId1574" Type="http://schemas.openxmlformats.org/officeDocument/2006/relationships/slide" Target="slides/slide1573.xml"/><Relationship Id="rId1575" Type="http://schemas.openxmlformats.org/officeDocument/2006/relationships/slide" Target="slides/slide1574.xml"/><Relationship Id="rId1576" Type="http://schemas.openxmlformats.org/officeDocument/2006/relationships/slide" Target="slides/slide1575.xml"/><Relationship Id="rId1577" Type="http://schemas.openxmlformats.org/officeDocument/2006/relationships/slide" Target="slides/slide1576.xml"/><Relationship Id="rId1578" Type="http://schemas.openxmlformats.org/officeDocument/2006/relationships/slide" Target="slides/slide1577.xml"/><Relationship Id="rId1579" Type="http://schemas.openxmlformats.org/officeDocument/2006/relationships/slide" Target="slides/slide1578.xml"/><Relationship Id="rId1580" Type="http://schemas.openxmlformats.org/officeDocument/2006/relationships/slide" Target="slides/slide1579.xml"/><Relationship Id="rId1581" Type="http://schemas.openxmlformats.org/officeDocument/2006/relationships/slide" Target="slides/slide1580.xml"/><Relationship Id="rId1582" Type="http://schemas.openxmlformats.org/officeDocument/2006/relationships/slide" Target="slides/slide1581.xml"/><Relationship Id="rId1583" Type="http://schemas.openxmlformats.org/officeDocument/2006/relationships/slide" Target="slides/slide1582.xml"/><Relationship Id="rId1584" Type="http://schemas.openxmlformats.org/officeDocument/2006/relationships/slide" Target="slides/slide1583.xml"/><Relationship Id="rId1585" Type="http://schemas.openxmlformats.org/officeDocument/2006/relationships/slide" Target="slides/slide1584.xml"/><Relationship Id="rId1586" Type="http://schemas.openxmlformats.org/officeDocument/2006/relationships/slide" Target="slides/slide1585.xml"/><Relationship Id="rId1587" Type="http://schemas.openxmlformats.org/officeDocument/2006/relationships/slide" Target="slides/slide1586.xml"/><Relationship Id="rId1588" Type="http://schemas.openxmlformats.org/officeDocument/2006/relationships/slide" Target="slides/slide1587.xml"/><Relationship Id="rId1589" Type="http://schemas.openxmlformats.org/officeDocument/2006/relationships/slide" Target="slides/slide1588.xml"/><Relationship Id="rId1590" Type="http://schemas.openxmlformats.org/officeDocument/2006/relationships/slide" Target="slides/slide1589.xml"/><Relationship Id="rId1591" Type="http://schemas.openxmlformats.org/officeDocument/2006/relationships/slide" Target="slides/slide1590.xml"/><Relationship Id="rId1592" Type="http://schemas.openxmlformats.org/officeDocument/2006/relationships/slide" Target="slides/slide1591.xml"/><Relationship Id="rId1593" Type="http://schemas.openxmlformats.org/officeDocument/2006/relationships/slide" Target="slides/slide1592.xml"/><Relationship Id="rId1594" Type="http://schemas.openxmlformats.org/officeDocument/2006/relationships/slide" Target="slides/slide1593.xml"/><Relationship Id="rId1595" Type="http://schemas.openxmlformats.org/officeDocument/2006/relationships/slide" Target="slides/slide1594.xml"/><Relationship Id="rId1596" Type="http://schemas.openxmlformats.org/officeDocument/2006/relationships/slide" Target="slides/slide1595.xml"/><Relationship Id="rId1597" Type="http://schemas.openxmlformats.org/officeDocument/2006/relationships/slide" Target="slides/slide1596.xml"/><Relationship Id="rId1598" Type="http://schemas.openxmlformats.org/officeDocument/2006/relationships/slide" Target="slides/slide1597.xml"/><Relationship Id="rId1599" Type="http://schemas.openxmlformats.org/officeDocument/2006/relationships/slide" Target="slides/slide1598.xml"/><Relationship Id="rId1600" Type="http://schemas.openxmlformats.org/officeDocument/2006/relationships/slide" Target="slides/slide1599.xml"/><Relationship Id="rId1601" Type="http://schemas.openxmlformats.org/officeDocument/2006/relationships/slide" Target="slides/slide1600.xml"/><Relationship Id="rId1602" Type="http://schemas.openxmlformats.org/officeDocument/2006/relationships/slide" Target="slides/slide1601.xml"/><Relationship Id="rId1603" Type="http://schemas.openxmlformats.org/officeDocument/2006/relationships/slide" Target="slides/slide1602.xml"/><Relationship Id="rId1604" Type="http://schemas.openxmlformats.org/officeDocument/2006/relationships/slide" Target="slides/slide1603.xml"/><Relationship Id="rId1605" Type="http://schemas.openxmlformats.org/officeDocument/2006/relationships/slide" Target="slides/slide1604.xml"/><Relationship Id="rId1606" Type="http://schemas.openxmlformats.org/officeDocument/2006/relationships/slide" Target="slides/slide1605.xml"/><Relationship Id="rId1607" Type="http://schemas.openxmlformats.org/officeDocument/2006/relationships/slide" Target="slides/slide1606.xml"/><Relationship Id="rId1608" Type="http://schemas.openxmlformats.org/officeDocument/2006/relationships/slide" Target="slides/slide1607.xml"/><Relationship Id="rId1609" Type="http://schemas.openxmlformats.org/officeDocument/2006/relationships/slide" Target="slides/slide1608.xml"/><Relationship Id="rId1610" Type="http://schemas.openxmlformats.org/officeDocument/2006/relationships/slide" Target="slides/slide1609.xml"/><Relationship Id="rId1611" Type="http://schemas.openxmlformats.org/officeDocument/2006/relationships/slide" Target="slides/slide1610.xml"/><Relationship Id="rId1612" Type="http://schemas.openxmlformats.org/officeDocument/2006/relationships/slide" Target="slides/slide1611.xml"/><Relationship Id="rId1613" Type="http://schemas.openxmlformats.org/officeDocument/2006/relationships/slide" Target="slides/slide1612.xml"/><Relationship Id="rId1614" Type="http://schemas.openxmlformats.org/officeDocument/2006/relationships/slide" Target="slides/slide1613.xml"/><Relationship Id="rId1615" Type="http://schemas.openxmlformats.org/officeDocument/2006/relationships/slide" Target="slides/slide1614.xml"/><Relationship Id="rId1616" Type="http://schemas.openxmlformats.org/officeDocument/2006/relationships/slide" Target="slides/slide1615.xml"/><Relationship Id="rId1617" Type="http://schemas.openxmlformats.org/officeDocument/2006/relationships/slide" Target="slides/slide1616.xml"/><Relationship Id="rId1618" Type="http://schemas.openxmlformats.org/officeDocument/2006/relationships/slide" Target="slides/slide1617.xml"/><Relationship Id="rId1619" Type="http://schemas.openxmlformats.org/officeDocument/2006/relationships/slide" Target="slides/slide1618.xml"/><Relationship Id="rId1620" Type="http://schemas.openxmlformats.org/officeDocument/2006/relationships/slide" Target="slides/slide1619.xml"/><Relationship Id="rId1621" Type="http://schemas.openxmlformats.org/officeDocument/2006/relationships/slide" Target="slides/slide1620.xml"/><Relationship Id="rId1622" Type="http://schemas.openxmlformats.org/officeDocument/2006/relationships/slide" Target="slides/slide1621.xml"/><Relationship Id="rId1623" Type="http://schemas.openxmlformats.org/officeDocument/2006/relationships/slide" Target="slides/slide1622.xml"/><Relationship Id="rId1624" Type="http://schemas.openxmlformats.org/officeDocument/2006/relationships/slide" Target="slides/slide1623.xml"/><Relationship Id="rId1625" Type="http://schemas.openxmlformats.org/officeDocument/2006/relationships/slide" Target="slides/slide1624.xml"/><Relationship Id="rId1626" Type="http://schemas.openxmlformats.org/officeDocument/2006/relationships/slide" Target="slides/slide1625.xml"/><Relationship Id="rId1627" Type="http://schemas.openxmlformats.org/officeDocument/2006/relationships/slide" Target="slides/slide1626.xml"/><Relationship Id="rId1628" Type="http://schemas.openxmlformats.org/officeDocument/2006/relationships/slide" Target="slides/slide1627.xml"/><Relationship Id="rId1629" Type="http://schemas.openxmlformats.org/officeDocument/2006/relationships/slide" Target="slides/slide1628.xml"/><Relationship Id="rId1630" Type="http://schemas.openxmlformats.org/officeDocument/2006/relationships/slide" Target="slides/slide1629.xml"/><Relationship Id="rId1631" Type="http://schemas.openxmlformats.org/officeDocument/2006/relationships/slide" Target="slides/slide1630.xml"/><Relationship Id="rId1632" Type="http://schemas.openxmlformats.org/officeDocument/2006/relationships/slide" Target="slides/slide1631.xml"/><Relationship Id="rId1633" Type="http://schemas.openxmlformats.org/officeDocument/2006/relationships/slide" Target="slides/slide1632.xml"/><Relationship Id="rId1634" Type="http://schemas.openxmlformats.org/officeDocument/2006/relationships/slide" Target="slides/slide1633.xml"/><Relationship Id="rId1635" Type="http://schemas.openxmlformats.org/officeDocument/2006/relationships/slide" Target="slides/slide1634.xml"/><Relationship Id="rId1636" Type="http://schemas.openxmlformats.org/officeDocument/2006/relationships/slide" Target="slides/slide1635.xml"/><Relationship Id="rId1637" Type="http://schemas.openxmlformats.org/officeDocument/2006/relationships/slide" Target="slides/slide1636.xml"/><Relationship Id="rId1638" Type="http://schemas.openxmlformats.org/officeDocument/2006/relationships/slide" Target="slides/slide1637.xml"/><Relationship Id="rId1639" Type="http://schemas.openxmlformats.org/officeDocument/2006/relationships/slide" Target="slides/slide1638.xml"/><Relationship Id="rId1640" Type="http://schemas.openxmlformats.org/officeDocument/2006/relationships/slide" Target="slides/slide1639.xml"/><Relationship Id="rId1641" Type="http://schemas.openxmlformats.org/officeDocument/2006/relationships/slide" Target="slides/slide1640.xml"/><Relationship Id="rId1642" Type="http://schemas.openxmlformats.org/officeDocument/2006/relationships/slide" Target="slides/slide1641.xml"/><Relationship Id="rId1643" Type="http://schemas.openxmlformats.org/officeDocument/2006/relationships/slide" Target="slides/slide1642.xml"/><Relationship Id="rId1644" Type="http://schemas.openxmlformats.org/officeDocument/2006/relationships/slide" Target="slides/slide1643.xml"/><Relationship Id="rId1645" Type="http://schemas.openxmlformats.org/officeDocument/2006/relationships/slide" Target="slides/slide1644.xml"/><Relationship Id="rId1646" Type="http://schemas.openxmlformats.org/officeDocument/2006/relationships/slide" Target="slides/slide1645.xml"/><Relationship Id="rId1647" Type="http://schemas.openxmlformats.org/officeDocument/2006/relationships/slide" Target="slides/slide1646.xml"/><Relationship Id="rId1648" Type="http://schemas.openxmlformats.org/officeDocument/2006/relationships/slide" Target="slides/slide1647.xml"/><Relationship Id="rId1649" Type="http://schemas.openxmlformats.org/officeDocument/2006/relationships/slide" Target="slides/slide1648.xml"/><Relationship Id="rId1650" Type="http://schemas.openxmlformats.org/officeDocument/2006/relationships/slide" Target="slides/slide1649.xml"/><Relationship Id="rId1651" Type="http://schemas.openxmlformats.org/officeDocument/2006/relationships/slide" Target="slides/slide1650.xml"/><Relationship Id="rId1652" Type="http://schemas.openxmlformats.org/officeDocument/2006/relationships/slide" Target="slides/slide1651.xml"/><Relationship Id="rId1653" Type="http://schemas.openxmlformats.org/officeDocument/2006/relationships/slide" Target="slides/slide1652.xml"/><Relationship Id="rId1654" Type="http://schemas.openxmlformats.org/officeDocument/2006/relationships/slide" Target="slides/slide1653.xml"/><Relationship Id="rId1655" Type="http://schemas.openxmlformats.org/officeDocument/2006/relationships/slide" Target="slides/slide1654.xml"/><Relationship Id="rId1656" Type="http://schemas.openxmlformats.org/officeDocument/2006/relationships/slide" Target="slides/slide1655.xml"/><Relationship Id="rId1657" Type="http://schemas.openxmlformats.org/officeDocument/2006/relationships/slide" Target="slides/slide1656.xml"/><Relationship Id="rId1658" Type="http://schemas.openxmlformats.org/officeDocument/2006/relationships/slide" Target="slides/slide1657.xml"/><Relationship Id="rId1659" Type="http://schemas.openxmlformats.org/officeDocument/2006/relationships/slide" Target="slides/slide1658.xml"/><Relationship Id="rId1660" Type="http://schemas.openxmlformats.org/officeDocument/2006/relationships/slide" Target="slides/slide1659.xml"/><Relationship Id="rId1661" Type="http://schemas.openxmlformats.org/officeDocument/2006/relationships/slide" Target="slides/slide1660.xml"/><Relationship Id="rId1662" Type="http://schemas.openxmlformats.org/officeDocument/2006/relationships/slide" Target="slides/slide1661.xml"/><Relationship Id="rId1663" Type="http://schemas.openxmlformats.org/officeDocument/2006/relationships/slide" Target="slides/slide1662.xml"/><Relationship Id="rId1664" Type="http://schemas.openxmlformats.org/officeDocument/2006/relationships/slide" Target="slides/slide1663.xml"/><Relationship Id="rId1665" Type="http://schemas.openxmlformats.org/officeDocument/2006/relationships/slide" Target="slides/slide1664.xml"/><Relationship Id="rId1666" Type="http://schemas.openxmlformats.org/officeDocument/2006/relationships/slide" Target="slides/slide1665.xml"/><Relationship Id="rId1667" Type="http://schemas.openxmlformats.org/officeDocument/2006/relationships/slide" Target="slides/slide1666.xml"/><Relationship Id="rId1668" Type="http://schemas.openxmlformats.org/officeDocument/2006/relationships/slide" Target="slides/slide1667.xml"/><Relationship Id="rId1669" Type="http://schemas.openxmlformats.org/officeDocument/2006/relationships/slide" Target="slides/slide1668.xml"/><Relationship Id="rId1670" Type="http://schemas.openxmlformats.org/officeDocument/2006/relationships/slide" Target="slides/slide1669.xml"/><Relationship Id="rId1671" Type="http://schemas.openxmlformats.org/officeDocument/2006/relationships/slide" Target="slides/slide1670.xml"/><Relationship Id="rId1672" Type="http://schemas.openxmlformats.org/officeDocument/2006/relationships/slide" Target="slides/slide1671.xml"/><Relationship Id="rId1673" Type="http://schemas.openxmlformats.org/officeDocument/2006/relationships/slide" Target="slides/slide1672.xml"/><Relationship Id="rId1674" Type="http://schemas.openxmlformats.org/officeDocument/2006/relationships/slide" Target="slides/slide1673.xml"/><Relationship Id="rId1675" Type="http://schemas.openxmlformats.org/officeDocument/2006/relationships/slide" Target="slides/slide1674.xml"/><Relationship Id="rId1676" Type="http://schemas.openxmlformats.org/officeDocument/2006/relationships/slide" Target="slides/slide1675.xml"/><Relationship Id="rId1677" Type="http://schemas.openxmlformats.org/officeDocument/2006/relationships/slide" Target="slides/slide1676.xml"/><Relationship Id="rId1678" Type="http://schemas.openxmlformats.org/officeDocument/2006/relationships/slide" Target="slides/slide1677.xml"/><Relationship Id="rId1679" Type="http://schemas.openxmlformats.org/officeDocument/2006/relationships/slide" Target="slides/slide1678.xml"/><Relationship Id="rId1680" Type="http://schemas.openxmlformats.org/officeDocument/2006/relationships/slide" Target="slides/slide1679.xml"/><Relationship Id="rId1681" Type="http://schemas.openxmlformats.org/officeDocument/2006/relationships/slide" Target="slides/slide1680.xml"/><Relationship Id="rId1682" Type="http://schemas.openxmlformats.org/officeDocument/2006/relationships/slide" Target="slides/slide1681.xml"/><Relationship Id="rId1683" Type="http://schemas.openxmlformats.org/officeDocument/2006/relationships/slide" Target="slides/slide1682.xml"/><Relationship Id="rId1684" Type="http://schemas.openxmlformats.org/officeDocument/2006/relationships/slide" Target="slides/slide1683.xml"/><Relationship Id="rId1685" Type="http://schemas.openxmlformats.org/officeDocument/2006/relationships/slide" Target="slides/slide1684.xml"/><Relationship Id="rId1686" Type="http://schemas.openxmlformats.org/officeDocument/2006/relationships/slide" Target="slides/slide1685.xml"/><Relationship Id="rId1687" Type="http://schemas.openxmlformats.org/officeDocument/2006/relationships/slide" Target="slides/slide1686.xml"/><Relationship Id="rId1688" Type="http://schemas.openxmlformats.org/officeDocument/2006/relationships/slide" Target="slides/slide1687.xml"/><Relationship Id="rId1689" Type="http://schemas.openxmlformats.org/officeDocument/2006/relationships/slide" Target="slides/slide1688.xml"/><Relationship Id="rId1690" Type="http://schemas.openxmlformats.org/officeDocument/2006/relationships/slide" Target="slides/slide1689.xml"/><Relationship Id="rId1691" Type="http://schemas.openxmlformats.org/officeDocument/2006/relationships/slide" Target="slides/slide1690.xml"/><Relationship Id="rId1692" Type="http://schemas.openxmlformats.org/officeDocument/2006/relationships/slide" Target="slides/slide1691.xml"/><Relationship Id="rId1693" Type="http://schemas.openxmlformats.org/officeDocument/2006/relationships/slide" Target="slides/slide1692.xml"/><Relationship Id="rId1694" Type="http://schemas.openxmlformats.org/officeDocument/2006/relationships/slide" Target="slides/slide1693.xml"/><Relationship Id="rId1695" Type="http://schemas.openxmlformats.org/officeDocument/2006/relationships/slide" Target="slides/slide1694.xml"/><Relationship Id="rId1696" Type="http://schemas.openxmlformats.org/officeDocument/2006/relationships/slide" Target="slides/slide1695.xml"/><Relationship Id="rId1697" Type="http://schemas.openxmlformats.org/officeDocument/2006/relationships/slide" Target="slides/slide1696.xml"/><Relationship Id="rId1698" Type="http://schemas.openxmlformats.org/officeDocument/2006/relationships/slide" Target="slides/slide1697.xml"/><Relationship Id="rId1699" Type="http://schemas.openxmlformats.org/officeDocument/2006/relationships/slide" Target="slides/slide1698.xml"/><Relationship Id="rId1700" Type="http://schemas.openxmlformats.org/officeDocument/2006/relationships/slide" Target="slides/slide1699.xml"/><Relationship Id="rId1701" Type="http://schemas.openxmlformats.org/officeDocument/2006/relationships/slide" Target="slides/slide1700.xml"/><Relationship Id="rId1702" Type="http://schemas.openxmlformats.org/officeDocument/2006/relationships/slide" Target="slides/slide1701.xml"/><Relationship Id="rId1703" Type="http://schemas.openxmlformats.org/officeDocument/2006/relationships/slide" Target="slides/slide1702.xml"/><Relationship Id="rId1704" Type="http://schemas.openxmlformats.org/officeDocument/2006/relationships/slide" Target="slides/slide1703.xml"/><Relationship Id="rId1705" Type="http://schemas.openxmlformats.org/officeDocument/2006/relationships/slide" Target="slides/slide1704.xml"/><Relationship Id="rId1706" Type="http://schemas.openxmlformats.org/officeDocument/2006/relationships/slide" Target="slides/slide1705.xml"/><Relationship Id="rId1707" Type="http://schemas.openxmlformats.org/officeDocument/2006/relationships/slide" Target="slides/slide1706.xml"/><Relationship Id="rId1708" Type="http://schemas.openxmlformats.org/officeDocument/2006/relationships/slide" Target="slides/slide1707.xml"/><Relationship Id="rId1709" Type="http://schemas.openxmlformats.org/officeDocument/2006/relationships/slide" Target="slides/slide1708.xml"/><Relationship Id="rId1710" Type="http://schemas.openxmlformats.org/officeDocument/2006/relationships/slide" Target="slides/slide1709.xml"/><Relationship Id="rId1711" Type="http://schemas.openxmlformats.org/officeDocument/2006/relationships/slide" Target="slides/slide1710.xml"/><Relationship Id="rId1712" Type="http://schemas.openxmlformats.org/officeDocument/2006/relationships/slide" Target="slides/slide1711.xml"/><Relationship Id="rId1713" Type="http://schemas.openxmlformats.org/officeDocument/2006/relationships/slide" Target="slides/slide1712.xml"/><Relationship Id="rId1714" Type="http://schemas.openxmlformats.org/officeDocument/2006/relationships/slide" Target="slides/slide1713.xml"/><Relationship Id="rId1715" Type="http://schemas.openxmlformats.org/officeDocument/2006/relationships/slide" Target="slides/slide1714.xml"/><Relationship Id="rId1716" Type="http://schemas.openxmlformats.org/officeDocument/2006/relationships/slide" Target="slides/slide1715.xml"/><Relationship Id="rId1717" Type="http://schemas.openxmlformats.org/officeDocument/2006/relationships/slide" Target="slides/slide1716.xml"/><Relationship Id="rId1718" Type="http://schemas.openxmlformats.org/officeDocument/2006/relationships/slide" Target="slides/slide1717.xml"/><Relationship Id="rId1719" Type="http://schemas.openxmlformats.org/officeDocument/2006/relationships/slide" Target="slides/slide1718.xml"/><Relationship Id="rId1720" Type="http://schemas.openxmlformats.org/officeDocument/2006/relationships/slide" Target="slides/slide1719.xml"/><Relationship Id="rId1721" Type="http://schemas.openxmlformats.org/officeDocument/2006/relationships/slide" Target="slides/slide1720.xml"/><Relationship Id="rId1722" Type="http://schemas.openxmlformats.org/officeDocument/2006/relationships/slide" Target="slides/slide1721.xml"/><Relationship Id="rId1723" Type="http://schemas.openxmlformats.org/officeDocument/2006/relationships/slide" Target="slides/slide1722.xml"/><Relationship Id="rId1724" Type="http://schemas.openxmlformats.org/officeDocument/2006/relationships/slide" Target="slides/slide1723.xml"/><Relationship Id="rId1725" Type="http://schemas.openxmlformats.org/officeDocument/2006/relationships/slide" Target="slides/slide1724.xml"/><Relationship Id="rId1726" Type="http://schemas.openxmlformats.org/officeDocument/2006/relationships/slide" Target="slides/slide1725.xml"/><Relationship Id="rId1727" Type="http://schemas.openxmlformats.org/officeDocument/2006/relationships/slide" Target="slides/slide1726.xml"/><Relationship Id="rId1728" Type="http://schemas.openxmlformats.org/officeDocument/2006/relationships/slide" Target="slides/slide1727.xml"/><Relationship Id="rId1729" Type="http://schemas.openxmlformats.org/officeDocument/2006/relationships/slide" Target="slides/slide1728.xml"/><Relationship Id="rId1730" Type="http://schemas.openxmlformats.org/officeDocument/2006/relationships/slide" Target="slides/slide1729.xml"/><Relationship Id="rId1731" Type="http://schemas.openxmlformats.org/officeDocument/2006/relationships/slide" Target="slides/slide1730.xml"/><Relationship Id="rId1732" Type="http://schemas.openxmlformats.org/officeDocument/2006/relationships/slide" Target="slides/slide1731.xml"/><Relationship Id="rId1733" Type="http://schemas.openxmlformats.org/officeDocument/2006/relationships/slide" Target="slides/slide1732.xml"/><Relationship Id="rId1734" Type="http://schemas.openxmlformats.org/officeDocument/2006/relationships/slide" Target="slides/slide1733.xml"/><Relationship Id="rId1735" Type="http://schemas.openxmlformats.org/officeDocument/2006/relationships/slide" Target="slides/slide1734.xml"/><Relationship Id="rId1736" Type="http://schemas.openxmlformats.org/officeDocument/2006/relationships/slide" Target="slides/slide1735.xml"/><Relationship Id="rId1737" Type="http://schemas.openxmlformats.org/officeDocument/2006/relationships/slide" Target="slides/slide1736.xml"/><Relationship Id="rId1738" Type="http://schemas.openxmlformats.org/officeDocument/2006/relationships/slide" Target="slides/slide1737.xml"/><Relationship Id="rId1739" Type="http://schemas.openxmlformats.org/officeDocument/2006/relationships/slide" Target="slides/slide1738.xml"/><Relationship Id="rId1740" Type="http://schemas.openxmlformats.org/officeDocument/2006/relationships/slide" Target="slides/slide1739.xml"/><Relationship Id="rId1741" Type="http://schemas.openxmlformats.org/officeDocument/2006/relationships/slide" Target="slides/slide1740.xml"/><Relationship Id="rId1742" Type="http://schemas.openxmlformats.org/officeDocument/2006/relationships/slide" Target="slides/slide1741.xml"/><Relationship Id="rId1743" Type="http://schemas.openxmlformats.org/officeDocument/2006/relationships/slide" Target="slides/slide1742.xml"/><Relationship Id="rId1744" Type="http://schemas.openxmlformats.org/officeDocument/2006/relationships/slide" Target="slides/slide1743.xml"/><Relationship Id="rId1745" Type="http://schemas.openxmlformats.org/officeDocument/2006/relationships/slide" Target="slides/slide1744.xml"/><Relationship Id="rId1746" Type="http://schemas.openxmlformats.org/officeDocument/2006/relationships/slide" Target="slides/slide1745.xml"/><Relationship Id="rId1747" Type="http://schemas.openxmlformats.org/officeDocument/2006/relationships/slide" Target="slides/slide1746.xml"/><Relationship Id="rId1748" Type="http://schemas.openxmlformats.org/officeDocument/2006/relationships/slide" Target="slides/slide1747.xml"/><Relationship Id="rId1749" Type="http://schemas.openxmlformats.org/officeDocument/2006/relationships/slide" Target="slides/slide1748.xml"/><Relationship Id="rId1750" Type="http://schemas.openxmlformats.org/officeDocument/2006/relationships/slide" Target="slides/slide1749.xml"/><Relationship Id="rId1751" Type="http://schemas.openxmlformats.org/officeDocument/2006/relationships/slide" Target="slides/slide1750.xml"/><Relationship Id="rId1752" Type="http://schemas.openxmlformats.org/officeDocument/2006/relationships/slide" Target="slides/slide1751.xml"/><Relationship Id="rId1753" Type="http://schemas.openxmlformats.org/officeDocument/2006/relationships/slide" Target="slides/slide1752.xml"/><Relationship Id="rId1754" Type="http://schemas.openxmlformats.org/officeDocument/2006/relationships/slide" Target="slides/slide1753.xml"/><Relationship Id="rId1755" Type="http://schemas.openxmlformats.org/officeDocument/2006/relationships/slide" Target="slides/slide1754.xml"/><Relationship Id="rId1756" Type="http://schemas.openxmlformats.org/officeDocument/2006/relationships/slide" Target="slides/slide1755.xml"/><Relationship Id="rId1757" Type="http://schemas.openxmlformats.org/officeDocument/2006/relationships/slide" Target="slides/slide1756.xml"/><Relationship Id="rId1758" Type="http://schemas.openxmlformats.org/officeDocument/2006/relationships/slide" Target="slides/slide1757.xml"/><Relationship Id="rId1759" Type="http://schemas.openxmlformats.org/officeDocument/2006/relationships/slide" Target="slides/slide1758.xml"/><Relationship Id="rId1760" Type="http://schemas.openxmlformats.org/officeDocument/2006/relationships/slide" Target="slides/slide1759.xml"/><Relationship Id="rId1761" Type="http://schemas.openxmlformats.org/officeDocument/2006/relationships/slide" Target="slides/slide1760.xml"/><Relationship Id="rId1762" Type="http://schemas.openxmlformats.org/officeDocument/2006/relationships/slide" Target="slides/slide1761.xml"/><Relationship Id="rId1763" Type="http://schemas.openxmlformats.org/officeDocument/2006/relationships/slide" Target="slides/slide1762.xml"/><Relationship Id="rId1764" Type="http://schemas.openxmlformats.org/officeDocument/2006/relationships/slide" Target="slides/slide1763.xml"/><Relationship Id="rId1765" Type="http://schemas.openxmlformats.org/officeDocument/2006/relationships/slide" Target="slides/slide1764.xml"/><Relationship Id="rId1766" Type="http://schemas.openxmlformats.org/officeDocument/2006/relationships/slide" Target="slides/slide1765.xml"/><Relationship Id="rId1767" Type="http://schemas.openxmlformats.org/officeDocument/2006/relationships/slide" Target="slides/slide1766.xml"/><Relationship Id="rId1768" Type="http://schemas.openxmlformats.org/officeDocument/2006/relationships/slide" Target="slides/slide1767.xml"/><Relationship Id="rId1769" Type="http://schemas.openxmlformats.org/officeDocument/2006/relationships/slide" Target="slides/slide1768.xml"/><Relationship Id="rId1770" Type="http://schemas.openxmlformats.org/officeDocument/2006/relationships/slide" Target="slides/slide1769.xml"/><Relationship Id="rId1771" Type="http://schemas.openxmlformats.org/officeDocument/2006/relationships/slide" Target="slides/slide1770.xml"/><Relationship Id="rId1772" Type="http://schemas.openxmlformats.org/officeDocument/2006/relationships/slide" Target="slides/slide1771.xml"/><Relationship Id="rId1773" Type="http://schemas.openxmlformats.org/officeDocument/2006/relationships/slide" Target="slides/slide1772.xml"/><Relationship Id="rId1774" Type="http://schemas.openxmlformats.org/officeDocument/2006/relationships/slide" Target="slides/slide1773.xml"/><Relationship Id="rId1775" Type="http://schemas.openxmlformats.org/officeDocument/2006/relationships/slide" Target="slides/slide1774.xml"/><Relationship Id="rId1776" Type="http://schemas.openxmlformats.org/officeDocument/2006/relationships/slide" Target="slides/slide1775.xml"/><Relationship Id="rId1777" Type="http://schemas.openxmlformats.org/officeDocument/2006/relationships/slide" Target="slides/slide1776.xml"/><Relationship Id="rId1778" Type="http://schemas.openxmlformats.org/officeDocument/2006/relationships/slide" Target="slides/slide1777.xml"/><Relationship Id="rId1779" Type="http://schemas.openxmlformats.org/officeDocument/2006/relationships/slide" Target="slides/slide1778.xml"/><Relationship Id="rId1780" Type="http://schemas.openxmlformats.org/officeDocument/2006/relationships/slide" Target="slides/slide1779.xml"/><Relationship Id="rId1781" Type="http://schemas.openxmlformats.org/officeDocument/2006/relationships/slide" Target="slides/slide1780.xml"/><Relationship Id="rId1782" Type="http://schemas.openxmlformats.org/officeDocument/2006/relationships/slide" Target="slides/slide1781.xml"/><Relationship Id="rId1783" Type="http://schemas.openxmlformats.org/officeDocument/2006/relationships/slide" Target="slides/slide1782.xml"/><Relationship Id="rId1784" Type="http://schemas.openxmlformats.org/officeDocument/2006/relationships/slide" Target="slides/slide1783.xml"/><Relationship Id="rId1785" Type="http://schemas.openxmlformats.org/officeDocument/2006/relationships/slide" Target="slides/slide1784.xml"/><Relationship Id="rId1786" Type="http://schemas.openxmlformats.org/officeDocument/2006/relationships/slide" Target="slides/slide1785.xml"/><Relationship Id="rId1787" Type="http://schemas.openxmlformats.org/officeDocument/2006/relationships/slide" Target="slides/slide1786.xml"/><Relationship Id="rId1788" Type="http://schemas.openxmlformats.org/officeDocument/2006/relationships/slide" Target="slides/slide1787.xml"/><Relationship Id="rId1789" Type="http://schemas.openxmlformats.org/officeDocument/2006/relationships/slide" Target="slides/slide1788.xml"/><Relationship Id="rId1790" Type="http://schemas.openxmlformats.org/officeDocument/2006/relationships/slide" Target="slides/slide1789.xml"/><Relationship Id="rId1791" Type="http://schemas.openxmlformats.org/officeDocument/2006/relationships/slide" Target="slides/slide1790.xml"/><Relationship Id="rId1792" Type="http://schemas.openxmlformats.org/officeDocument/2006/relationships/slide" Target="slides/slide1791.xml"/><Relationship Id="rId1793" Type="http://schemas.openxmlformats.org/officeDocument/2006/relationships/slide" Target="slides/slide1792.xml"/><Relationship Id="rId1794" Type="http://schemas.openxmlformats.org/officeDocument/2006/relationships/slide" Target="slides/slide1793.xml"/><Relationship Id="rId1795" Type="http://schemas.openxmlformats.org/officeDocument/2006/relationships/slide" Target="slides/slide1794.xml"/><Relationship Id="rId1796" Type="http://schemas.openxmlformats.org/officeDocument/2006/relationships/slide" Target="slides/slide1795.xml"/><Relationship Id="rId1797" Type="http://schemas.openxmlformats.org/officeDocument/2006/relationships/slide" Target="slides/slide1796.xml"/><Relationship Id="rId1798" Type="http://schemas.openxmlformats.org/officeDocument/2006/relationships/slide" Target="slides/slide1797.xml"/><Relationship Id="rId1799" Type="http://schemas.openxmlformats.org/officeDocument/2006/relationships/slide" Target="slides/slide1798.xml"/><Relationship Id="rId1800" Type="http://schemas.openxmlformats.org/officeDocument/2006/relationships/slide" Target="slides/slide1799.xml"/><Relationship Id="rId1801" Type="http://schemas.openxmlformats.org/officeDocument/2006/relationships/slide" Target="slides/slide1800.xml"/><Relationship Id="rId1802" Type="http://schemas.openxmlformats.org/officeDocument/2006/relationships/slide" Target="slides/slide1801.xml"/><Relationship Id="rId1803" Type="http://schemas.openxmlformats.org/officeDocument/2006/relationships/slide" Target="slides/slide1802.xml"/><Relationship Id="rId1804" Type="http://schemas.openxmlformats.org/officeDocument/2006/relationships/slide" Target="slides/slide1803.xml"/><Relationship Id="rId1805" Type="http://schemas.openxmlformats.org/officeDocument/2006/relationships/slide" Target="slides/slide1804.xml"/><Relationship Id="rId1806" Type="http://schemas.openxmlformats.org/officeDocument/2006/relationships/slide" Target="slides/slide1805.xml"/><Relationship Id="rId1807" Type="http://schemas.openxmlformats.org/officeDocument/2006/relationships/slide" Target="slides/slide1806.xml"/><Relationship Id="rId1808" Type="http://schemas.openxmlformats.org/officeDocument/2006/relationships/slide" Target="slides/slide1807.xml"/><Relationship Id="rId1809" Type="http://schemas.openxmlformats.org/officeDocument/2006/relationships/notesMaster" Target="notesMasters/notesMaster1.xml"/><Relationship Id="rId1810" Type="http://schemas.openxmlformats.org/officeDocument/2006/relationships/presProps" Target="presProps.xml"/><Relationship Id="rId1811" Type="http://schemas.openxmlformats.org/officeDocument/2006/relationships/viewProps" Target="viewProps.xml"/><Relationship Id="rId1812" Type="http://schemas.openxmlformats.org/officeDocument/2006/relationships/theme" Target="theme/theme1.xml"/><Relationship Id="rId1813" Type="http://schemas.openxmlformats.org/officeDocument/2006/relationships/tableStyles" Target="tableStyles.xml"/></Relationships>
</file>

<file path=ppt/media/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.xml"/>
		</Relationships>
</file>

<file path=ppt/notesSlides/_rels/notesSlide10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0.xml"/>
		</Relationships>
</file>

<file path=ppt/notesSlides/_rels/notesSlide10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1.xml"/>
		</Relationships>
</file>

<file path=ppt/notesSlides/_rels/notesSlide10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2.xml"/>
		</Relationships>
</file>

<file path=ppt/notesSlides/_rels/notesSlide10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3.xml"/>
		</Relationships>
</file>

<file path=ppt/notesSlides/_rels/notesSlide10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4.xml"/>
		</Relationships>
</file>

<file path=ppt/notesSlides/_rels/notesSlide10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5.xml"/>
		</Relationships>
</file>

<file path=ppt/notesSlides/_rels/notesSlide10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6.xml"/>
		</Relationships>
</file>

<file path=ppt/notesSlides/_rels/notesSlide10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7.xml"/>
		</Relationships>
</file>

<file path=ppt/notesSlides/_rels/notesSlide10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8.xml"/>
		</Relationships>
</file>

<file path=ppt/notesSlides/_rels/notesSlide10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09.xml"/>
		</Relationships>
</file>

<file path=ppt/notesSlides/_rels/notesSlide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.xml"/>
		</Relationships>
</file>

<file path=ppt/notesSlides/_rels/notesSlide10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0.xml"/>
		</Relationships>
</file>

<file path=ppt/notesSlides/_rels/notesSlide10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1.xml"/>
		</Relationships>
</file>

<file path=ppt/notesSlides/_rels/notesSlide10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2.xml"/>
		</Relationships>
</file>

<file path=ppt/notesSlides/_rels/notesSlide10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3.xml"/>
		</Relationships>
</file>

<file path=ppt/notesSlides/_rels/notesSlide10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4.xml"/>
		</Relationships>
</file>

<file path=ppt/notesSlides/_rels/notesSlide10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5.xml"/>
		</Relationships>
</file>

<file path=ppt/notesSlides/_rels/notesSlide10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6.xml"/>
		</Relationships>
</file>

<file path=ppt/notesSlides/_rels/notesSlide10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7.xml"/>
		</Relationships>
</file>

<file path=ppt/notesSlides/_rels/notesSlide10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8.xml"/>
		</Relationships>
</file>

<file path=ppt/notesSlides/_rels/notesSlide10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19.xml"/>
		</Relationships>
</file>

<file path=ppt/notesSlides/_rels/notesSlide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.xml"/>
		</Relationships>
</file>

<file path=ppt/notesSlides/_rels/notesSlide10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0.xml"/>
		</Relationships>
</file>

<file path=ppt/notesSlides/_rels/notesSlide10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1.xml"/>
		</Relationships>
</file>

<file path=ppt/notesSlides/_rels/notesSlide10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2.xml"/>
		</Relationships>
</file>

<file path=ppt/notesSlides/_rels/notesSlide10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3.xml"/>
		</Relationships>
</file>

<file path=ppt/notesSlides/_rels/notesSlide10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4.xml"/>
		</Relationships>
</file>

<file path=ppt/notesSlides/_rels/notesSlide10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5.xml"/>
		</Relationships>
</file>

<file path=ppt/notesSlides/_rels/notesSlide10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6.xml"/>
		</Relationships>
</file>

<file path=ppt/notesSlides/_rels/notesSlide10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7.xml"/>
		</Relationships>
</file>

<file path=ppt/notesSlides/_rels/notesSlide10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8.xml"/>
		</Relationships>
</file>

<file path=ppt/notesSlides/_rels/notesSlide10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29.xml"/>
		</Relationships>
</file>

<file path=ppt/notesSlides/_rels/notesSlide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.xml"/>
		</Relationships>
</file>

<file path=ppt/notesSlides/_rels/notesSlide10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0.xml"/>
		</Relationships>
</file>

<file path=ppt/notesSlides/_rels/notesSlide10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1.xml"/>
		</Relationships>
</file>

<file path=ppt/notesSlides/_rels/notesSlide10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2.xml"/>
		</Relationships>
</file>

<file path=ppt/notesSlides/_rels/notesSlide10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3.xml"/>
		</Relationships>
</file>

<file path=ppt/notesSlides/_rels/notesSlide10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4.xml"/>
		</Relationships>
</file>

<file path=ppt/notesSlides/_rels/notesSlide10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5.xml"/>
		</Relationships>
</file>

<file path=ppt/notesSlides/_rels/notesSlide10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6.xml"/>
		</Relationships>
</file>

<file path=ppt/notesSlides/_rels/notesSlide10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7.xml"/>
		</Relationships>
</file>

<file path=ppt/notesSlides/_rels/notesSlide10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8.xml"/>
		</Relationships>
</file>

<file path=ppt/notesSlides/_rels/notesSlide10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39.xml"/>
		</Relationships>
</file>

<file path=ppt/notesSlides/_rels/notesSlide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.xml"/>
		</Relationships>
</file>

<file path=ppt/notesSlides/_rels/notesSlide10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0.xml"/>
		</Relationships>
</file>

<file path=ppt/notesSlides/_rels/notesSlide10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1.xml"/>
		</Relationships>
</file>

<file path=ppt/notesSlides/_rels/notesSlide10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2.xml"/>
		</Relationships>
</file>

<file path=ppt/notesSlides/_rels/notesSlide10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3.xml"/>
		</Relationships>
</file>

<file path=ppt/notesSlides/_rels/notesSlide10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4.xml"/>
		</Relationships>
</file>

<file path=ppt/notesSlides/_rels/notesSlide10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5.xml"/>
		</Relationships>
</file>

<file path=ppt/notesSlides/_rels/notesSlide10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6.xml"/>
		</Relationships>
</file>

<file path=ppt/notesSlides/_rels/notesSlide10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7.xml"/>
		</Relationships>
</file>

<file path=ppt/notesSlides/_rels/notesSlide10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8.xml"/>
		</Relationships>
</file>

<file path=ppt/notesSlides/_rels/notesSlide10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49.xml"/>
		</Relationships>
</file>

<file path=ppt/notesSlides/_rels/notesSlide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.xml"/>
		</Relationships>
</file>

<file path=ppt/notesSlides/_rels/notesSlide10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0.xml"/>
		</Relationships>
</file>

<file path=ppt/notesSlides/_rels/notesSlide10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1.xml"/>
		</Relationships>
</file>

<file path=ppt/notesSlides/_rels/notesSlide10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2.xml"/>
		</Relationships>
</file>

<file path=ppt/notesSlides/_rels/notesSlide10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3.xml"/>
		</Relationships>
</file>

<file path=ppt/notesSlides/_rels/notesSlide10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4.xml"/>
		</Relationships>
</file>

<file path=ppt/notesSlides/_rels/notesSlide10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5.xml"/>
		</Relationships>
</file>

<file path=ppt/notesSlides/_rels/notesSlide10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6.xml"/>
		</Relationships>
</file>

<file path=ppt/notesSlides/_rels/notesSlide10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7.xml"/>
		</Relationships>
</file>

<file path=ppt/notesSlides/_rels/notesSlide10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8.xml"/>
		</Relationships>
</file>

<file path=ppt/notesSlides/_rels/notesSlide10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59.xml"/>
		</Relationships>
</file>

<file path=ppt/notesSlides/_rels/notesSlide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.xml"/>
		</Relationships>
</file>

<file path=ppt/notesSlides/_rels/notesSlide10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0.xml"/>
		</Relationships>
</file>

<file path=ppt/notesSlides/_rels/notesSlide10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1.xml"/>
		</Relationships>
</file>

<file path=ppt/notesSlides/_rels/notesSlide10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2.xml"/>
		</Relationships>
</file>

<file path=ppt/notesSlides/_rels/notesSlide10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3.xml"/>
		</Relationships>
</file>

<file path=ppt/notesSlides/_rels/notesSlide10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4.xml"/>
		</Relationships>
</file>

<file path=ppt/notesSlides/_rels/notesSlide10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5.xml"/>
		</Relationships>
</file>

<file path=ppt/notesSlides/_rels/notesSlide10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6.xml"/>
		</Relationships>
</file>

<file path=ppt/notesSlides/_rels/notesSlide10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7.xml"/>
		</Relationships>
</file>

<file path=ppt/notesSlides/_rels/notesSlide10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8.xml"/>
		</Relationships>
</file>

<file path=ppt/notesSlides/_rels/notesSlide10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69.xml"/>
		</Relationships>
</file>

<file path=ppt/notesSlides/_rels/notesSlide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.xml"/>
		</Relationships>
</file>

<file path=ppt/notesSlides/_rels/notesSlide10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0.xml"/>
		</Relationships>
</file>

<file path=ppt/notesSlides/_rels/notesSlide10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1.xml"/>
		</Relationships>
</file>

<file path=ppt/notesSlides/_rels/notesSlide10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2.xml"/>
		</Relationships>
</file>

<file path=ppt/notesSlides/_rels/notesSlide10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3.xml"/>
		</Relationships>
</file>

<file path=ppt/notesSlides/_rels/notesSlide10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4.xml"/>
		</Relationships>
</file>

<file path=ppt/notesSlides/_rels/notesSlide10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5.xml"/>
		</Relationships>
</file>

<file path=ppt/notesSlides/_rels/notesSlide10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6.xml"/>
		</Relationships>
</file>

<file path=ppt/notesSlides/_rels/notesSlide10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7.xml"/>
		</Relationships>
</file>

<file path=ppt/notesSlides/_rels/notesSlide10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8.xml"/>
		</Relationships>
</file>

<file path=ppt/notesSlides/_rels/notesSlide10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79.xml"/>
		</Relationships>
</file>

<file path=ppt/notesSlides/_rels/notesSlide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.xml"/>
		</Relationships>
</file>

<file path=ppt/notesSlides/_rels/notesSlide10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0.xml"/>
		</Relationships>
</file>

<file path=ppt/notesSlides/_rels/notesSlide10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1.xml"/>
		</Relationships>
</file>

<file path=ppt/notesSlides/_rels/notesSlide10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2.xml"/>
		</Relationships>
</file>

<file path=ppt/notesSlides/_rels/notesSlide10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3.xml"/>
		</Relationships>
</file>

<file path=ppt/notesSlides/_rels/notesSlide10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4.xml"/>
		</Relationships>
</file>

<file path=ppt/notesSlides/_rels/notesSlide10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5.xml"/>
		</Relationships>
</file>

<file path=ppt/notesSlides/_rels/notesSlide10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6.xml"/>
		</Relationships>
</file>

<file path=ppt/notesSlides/_rels/notesSlide10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7.xml"/>
		</Relationships>
</file>

<file path=ppt/notesSlides/_rels/notesSlide10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8.xml"/>
		</Relationships>
</file>

<file path=ppt/notesSlides/_rels/notesSlide10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89.xml"/>
		</Relationships>
</file>

<file path=ppt/notesSlides/_rels/notesSlide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.xml"/>
		</Relationships>
</file>

<file path=ppt/notesSlides/_rels/notesSlide10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0.xml"/>
		</Relationships>
</file>

<file path=ppt/notesSlides/_rels/notesSlide10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1.xml"/>
		</Relationships>
</file>

<file path=ppt/notesSlides/_rels/notesSlide10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2.xml"/>
		</Relationships>
</file>

<file path=ppt/notesSlides/_rels/notesSlide10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3.xml"/>
		</Relationships>
</file>

<file path=ppt/notesSlides/_rels/notesSlide10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4.xml"/>
		</Relationships>
</file>

<file path=ppt/notesSlides/_rels/notesSlide10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5.xml"/>
		</Relationships>
</file>

<file path=ppt/notesSlides/_rels/notesSlide10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6.xml"/>
		</Relationships>
</file>

<file path=ppt/notesSlides/_rels/notesSlide10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7.xml"/>
		</Relationships>
</file>

<file path=ppt/notesSlides/_rels/notesSlide10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8.xml"/>
		</Relationships>
</file>

<file path=ppt/notesSlides/_rels/notesSlide10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99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.xml"/>
		</Relationships>
</file>

<file path=ppt/notesSlides/_rels/notesSlide11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0.xml"/>
		</Relationships>
</file>

<file path=ppt/notesSlides/_rels/notesSlide11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1.xml"/>
		</Relationships>
</file>

<file path=ppt/notesSlides/_rels/notesSlide11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2.xml"/>
		</Relationships>
</file>

<file path=ppt/notesSlides/_rels/notesSlide11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3.xml"/>
		</Relationships>
</file>

<file path=ppt/notesSlides/_rels/notesSlide11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4.xml"/>
		</Relationships>
</file>

<file path=ppt/notesSlides/_rels/notesSlide11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5.xml"/>
		</Relationships>
</file>

<file path=ppt/notesSlides/_rels/notesSlide11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6.xml"/>
		</Relationships>
</file>

<file path=ppt/notesSlides/_rels/notesSlide11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7.xml"/>
		</Relationships>
</file>

<file path=ppt/notesSlides/_rels/notesSlide11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8.xml"/>
		</Relationships>
</file>

<file path=ppt/notesSlides/_rels/notesSlide11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09.xml"/>
		</Relationships>
</file>

<file path=ppt/notesSlides/_rels/notesSlide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.xml"/>
		</Relationships>
</file>

<file path=ppt/notesSlides/_rels/notesSlide11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0.xml"/>
		</Relationships>
</file>

<file path=ppt/notesSlides/_rels/notesSlide11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1.xml"/>
		</Relationships>
</file>

<file path=ppt/notesSlides/_rels/notesSlide1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2.xml"/>
		</Relationships>
</file>

<file path=ppt/notesSlides/_rels/notesSlide1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3.xml"/>
		</Relationships>
</file>

<file path=ppt/notesSlides/_rels/notesSlide1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4.xml"/>
		</Relationships>
</file>

<file path=ppt/notesSlides/_rels/notesSlide1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5.xml"/>
		</Relationships>
</file>

<file path=ppt/notesSlides/_rels/notesSlide1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6.xml"/>
		</Relationships>
</file>

<file path=ppt/notesSlides/_rels/notesSlide1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7.xml"/>
		</Relationships>
</file>

<file path=ppt/notesSlides/_rels/notesSlide1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8.xml"/>
		</Relationships>
</file>

<file path=ppt/notesSlides/_rels/notesSlide1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19.xml"/>
		</Relationships>
</file>

<file path=ppt/notesSlides/_rels/notesSlide1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.xml"/>
		</Relationships>
</file>

<file path=ppt/notesSlides/_rels/notesSlide1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0.xml"/>
		</Relationships>
</file>

<file path=ppt/notesSlides/_rels/notesSlide1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1.xml"/>
		</Relationships>
</file>

<file path=ppt/notesSlides/_rels/notesSlide1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2.xml"/>
		</Relationships>
</file>

<file path=ppt/notesSlides/_rels/notesSlide1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3.xml"/>
		</Relationships>
</file>

<file path=ppt/notesSlides/_rels/notesSlide1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4.xml"/>
		</Relationships>
</file>

<file path=ppt/notesSlides/_rels/notesSlide1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5.xml"/>
		</Relationships>
</file>

<file path=ppt/notesSlides/_rels/notesSlide1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6.xml"/>
		</Relationships>
</file>

<file path=ppt/notesSlides/_rels/notesSlide1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7.xml"/>
		</Relationships>
</file>

<file path=ppt/notesSlides/_rels/notesSlide1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8.xml"/>
		</Relationships>
</file>

<file path=ppt/notesSlides/_rels/notesSlide1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29.xml"/>
		</Relationships>
</file>

<file path=ppt/notesSlides/_rels/notesSlide1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.xml"/>
		</Relationships>
</file>

<file path=ppt/notesSlides/_rels/notesSlide1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0.xml"/>
		</Relationships>
</file>

<file path=ppt/notesSlides/_rels/notesSlide1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1.xml"/>
		</Relationships>
</file>

<file path=ppt/notesSlides/_rels/notesSlide1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2.xml"/>
		</Relationships>
</file>

<file path=ppt/notesSlides/_rels/notesSlide1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3.xml"/>
		</Relationships>
</file>

<file path=ppt/notesSlides/_rels/notesSlide1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4.xml"/>
		</Relationships>
</file>

<file path=ppt/notesSlides/_rels/notesSlide1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5.xml"/>
		</Relationships>
</file>

<file path=ppt/notesSlides/_rels/notesSlide1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6.xml"/>
		</Relationships>
</file>

<file path=ppt/notesSlides/_rels/notesSlide1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7.xml"/>
		</Relationships>
</file>

<file path=ppt/notesSlides/_rels/notesSlide1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8.xml"/>
		</Relationships>
</file>

<file path=ppt/notesSlides/_rels/notesSlide1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39.xml"/>
		</Relationships>
</file>

<file path=ppt/notesSlides/_rels/notesSlide1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.xml"/>
		</Relationships>
</file>

<file path=ppt/notesSlides/_rels/notesSlide1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0.xml"/>
		</Relationships>
</file>

<file path=ppt/notesSlides/_rels/notesSlide1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1.xml"/>
		</Relationships>
</file>

<file path=ppt/notesSlides/_rels/notesSlide1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2.xml"/>
		</Relationships>
</file>

<file path=ppt/notesSlides/_rels/notesSlide1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3.xml"/>
		</Relationships>
</file>

<file path=ppt/notesSlides/_rels/notesSlide1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4.xml"/>
		</Relationships>
</file>

<file path=ppt/notesSlides/_rels/notesSlide1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5.xml"/>
		</Relationships>
</file>

<file path=ppt/notesSlides/_rels/notesSlide1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6.xml"/>
		</Relationships>
</file>

<file path=ppt/notesSlides/_rels/notesSlide1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7.xml"/>
		</Relationships>
</file>

<file path=ppt/notesSlides/_rels/notesSlide1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8.xml"/>
		</Relationships>
</file>

<file path=ppt/notesSlides/_rels/notesSlide1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49.xml"/>
		</Relationships>
</file>

<file path=ppt/notesSlides/_rels/notesSlide1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.xml"/>
		</Relationships>
</file>

<file path=ppt/notesSlides/_rels/notesSlide1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0.xml"/>
		</Relationships>
</file>

<file path=ppt/notesSlides/_rels/notesSlide1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1.xml"/>
		</Relationships>
</file>

<file path=ppt/notesSlides/_rels/notesSlide1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2.xml"/>
		</Relationships>
</file>

<file path=ppt/notesSlides/_rels/notesSlide1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3.xml"/>
		</Relationships>
</file>

<file path=ppt/notesSlides/_rels/notesSlide1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4.xml"/>
		</Relationships>
</file>

<file path=ppt/notesSlides/_rels/notesSlide1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5.xml"/>
		</Relationships>
</file>

<file path=ppt/notesSlides/_rels/notesSlide1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6.xml"/>
		</Relationships>
</file>

<file path=ppt/notesSlides/_rels/notesSlide1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7.xml"/>
		</Relationships>
</file>

<file path=ppt/notesSlides/_rels/notesSlide1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8.xml"/>
		</Relationships>
</file>

<file path=ppt/notesSlides/_rels/notesSlide1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59.xml"/>
		</Relationships>
</file>

<file path=ppt/notesSlides/_rels/notesSlide1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.xml"/>
		</Relationships>
</file>

<file path=ppt/notesSlides/_rels/notesSlide1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0.xml"/>
		</Relationships>
</file>

<file path=ppt/notesSlides/_rels/notesSlide1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1.xml"/>
		</Relationships>
</file>

<file path=ppt/notesSlides/_rels/notesSlide1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2.xml"/>
		</Relationships>
</file>

<file path=ppt/notesSlides/_rels/notesSlide1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3.xml"/>
		</Relationships>
</file>

<file path=ppt/notesSlides/_rels/notesSlide1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4.xml"/>
		</Relationships>
</file>

<file path=ppt/notesSlides/_rels/notesSlide1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5.xml"/>
		</Relationships>
</file>

<file path=ppt/notesSlides/_rels/notesSlide1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6.xml"/>
		</Relationships>
</file>

<file path=ppt/notesSlides/_rels/notesSlide1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7.xml"/>
		</Relationships>
</file>

<file path=ppt/notesSlides/_rels/notesSlide1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8.xml"/>
		</Relationships>
</file>

<file path=ppt/notesSlides/_rels/notesSlide1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69.xml"/>
		</Relationships>
</file>

<file path=ppt/notesSlides/_rels/notesSlide1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.xml"/>
		</Relationships>
</file>

<file path=ppt/notesSlides/_rels/notesSlide1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0.xml"/>
		</Relationships>
</file>

<file path=ppt/notesSlides/_rels/notesSlide1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1.xml"/>
		</Relationships>
</file>

<file path=ppt/notesSlides/_rels/notesSlide1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2.xml"/>
		</Relationships>
</file>

<file path=ppt/notesSlides/_rels/notesSlide1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3.xml"/>
		</Relationships>
</file>

<file path=ppt/notesSlides/_rels/notesSlide1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4.xml"/>
		</Relationships>
</file>

<file path=ppt/notesSlides/_rels/notesSlide1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5.xml"/>
		</Relationships>
</file>

<file path=ppt/notesSlides/_rels/notesSlide1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6.xml"/>
		</Relationships>
</file>

<file path=ppt/notesSlides/_rels/notesSlide1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7.xml"/>
		</Relationships>
</file>

<file path=ppt/notesSlides/_rels/notesSlide1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8.xml"/>
		</Relationships>
</file>

<file path=ppt/notesSlides/_rels/notesSlide1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79.xml"/>
		</Relationships>
</file>

<file path=ppt/notesSlides/_rels/notesSlide1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.xml"/>
		</Relationships>
</file>

<file path=ppt/notesSlides/_rels/notesSlide1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0.xml"/>
		</Relationships>
</file>

<file path=ppt/notesSlides/_rels/notesSlide1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1.xml"/>
		</Relationships>
</file>

<file path=ppt/notesSlides/_rels/notesSlide1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2.xml"/>
		</Relationships>
</file>

<file path=ppt/notesSlides/_rels/notesSlide1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3.xml"/>
		</Relationships>
</file>

<file path=ppt/notesSlides/_rels/notesSlide1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4.xml"/>
		</Relationships>
</file>

<file path=ppt/notesSlides/_rels/notesSlide1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5.xml"/>
		</Relationships>
</file>

<file path=ppt/notesSlides/_rels/notesSlide1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6.xml"/>
		</Relationships>
</file>

<file path=ppt/notesSlides/_rels/notesSlide1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7.xml"/>
		</Relationships>
</file>

<file path=ppt/notesSlides/_rels/notesSlide1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8.xml"/>
		</Relationships>
</file>

<file path=ppt/notesSlides/_rels/notesSlide1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89.xml"/>
		</Relationships>
</file>

<file path=ppt/notesSlides/_rels/notesSlide1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.xml"/>
		</Relationships>
</file>

<file path=ppt/notesSlides/_rels/notesSlide1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0.xml"/>
		</Relationships>
</file>

<file path=ppt/notesSlides/_rels/notesSlide1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1.xml"/>
		</Relationships>
</file>

<file path=ppt/notesSlides/_rels/notesSlide1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2.xml"/>
		</Relationships>
</file>

<file path=ppt/notesSlides/_rels/notesSlide1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3.xml"/>
		</Relationships>
</file>

<file path=ppt/notesSlides/_rels/notesSlide1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4.xml"/>
		</Relationships>
</file>

<file path=ppt/notesSlides/_rels/notesSlide1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5.xml"/>
		</Relationships>
</file>

<file path=ppt/notesSlides/_rels/notesSlide1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6.xml"/>
		</Relationships>
</file>

<file path=ppt/notesSlides/_rels/notesSlide1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7.xml"/>
		</Relationships>
</file>

<file path=ppt/notesSlides/_rels/notesSlide1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8.xml"/>
		</Relationships>
</file>

<file path=ppt/notesSlides/_rels/notesSlide1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99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.xml"/>
		</Relationships>
</file>

<file path=ppt/notesSlides/_rels/notesSlide1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0.xml"/>
		</Relationships>
</file>

<file path=ppt/notesSlides/_rels/notesSlide1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1.xml"/>
		</Relationships>
</file>

<file path=ppt/notesSlides/_rels/notesSlide1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2.xml"/>
		</Relationships>
</file>

<file path=ppt/notesSlides/_rels/notesSlide1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3.xml"/>
		</Relationships>
</file>

<file path=ppt/notesSlides/_rels/notesSlide1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4.xml"/>
		</Relationships>
</file>

<file path=ppt/notesSlides/_rels/notesSlide1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5.xml"/>
		</Relationships>
</file>

<file path=ppt/notesSlides/_rels/notesSlide1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6.xml"/>
		</Relationships>
</file>

<file path=ppt/notesSlides/_rels/notesSlide1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7.xml"/>
		</Relationships>
</file>

<file path=ppt/notesSlides/_rels/notesSlide1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8.xml"/>
		</Relationships>
</file>

<file path=ppt/notesSlides/_rels/notesSlide1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09.xml"/>
		</Relationships>
</file>

<file path=ppt/notesSlides/_rels/notesSlide1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.xml"/>
		</Relationships>
</file>

<file path=ppt/notesSlides/_rels/notesSlide1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0.xml"/>
		</Relationships>
</file>

<file path=ppt/notesSlides/_rels/notesSlide1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1.xml"/>
		</Relationships>
</file>

<file path=ppt/notesSlides/_rels/notesSlide1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2.xml"/>
		</Relationships>
</file>

<file path=ppt/notesSlides/_rels/notesSlide1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3.xml"/>
		</Relationships>
</file>

<file path=ppt/notesSlides/_rels/notesSlide1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4.xml"/>
		</Relationships>
</file>

<file path=ppt/notesSlides/_rels/notesSlide1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5.xml"/>
		</Relationships>
</file>

<file path=ppt/notesSlides/_rels/notesSlide1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6.xml"/>
		</Relationships>
</file>

<file path=ppt/notesSlides/_rels/notesSlide1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7.xml"/>
		</Relationships>
</file>

<file path=ppt/notesSlides/_rels/notesSlide1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8.xml"/>
		</Relationships>
</file>

<file path=ppt/notesSlides/_rels/notesSlide1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19.xml"/>
		</Relationships>
</file>

<file path=ppt/notesSlides/_rels/notesSlide1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.xml"/>
		</Relationships>
</file>

<file path=ppt/notesSlides/_rels/notesSlide1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0.xml"/>
		</Relationships>
</file>

<file path=ppt/notesSlides/_rels/notesSlide1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1.xml"/>
		</Relationships>
</file>

<file path=ppt/notesSlides/_rels/notesSlide1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2.xml"/>
		</Relationships>
</file>

<file path=ppt/notesSlides/_rels/notesSlide1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3.xml"/>
		</Relationships>
</file>

<file path=ppt/notesSlides/_rels/notesSlide1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4.xml"/>
		</Relationships>
</file>

<file path=ppt/notesSlides/_rels/notesSlide1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5.xml"/>
		</Relationships>
</file>

<file path=ppt/notesSlides/_rels/notesSlide1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6.xml"/>
		</Relationships>
</file>

<file path=ppt/notesSlides/_rels/notesSlide1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7.xml"/>
		</Relationships>
</file>

<file path=ppt/notesSlides/_rels/notesSlide1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8.xml"/>
		</Relationships>
</file>

<file path=ppt/notesSlides/_rels/notesSlide1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29.xml"/>
		</Relationships>
</file>

<file path=ppt/notesSlides/_rels/notesSlide1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.xml"/>
		</Relationships>
</file>

<file path=ppt/notesSlides/_rels/notesSlide1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0.xml"/>
		</Relationships>
</file>

<file path=ppt/notesSlides/_rels/notesSlide1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1.xml"/>
		</Relationships>
</file>

<file path=ppt/notesSlides/_rels/notesSlide1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2.xml"/>
		</Relationships>
</file>

<file path=ppt/notesSlides/_rels/notesSlide1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3.xml"/>
		</Relationships>
</file>

<file path=ppt/notesSlides/_rels/notesSlide1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4.xml"/>
		</Relationships>
</file>

<file path=ppt/notesSlides/_rels/notesSlide1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5.xml"/>
		</Relationships>
</file>

<file path=ppt/notesSlides/_rels/notesSlide1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6.xml"/>
		</Relationships>
</file>

<file path=ppt/notesSlides/_rels/notesSlide1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7.xml"/>
		</Relationships>
</file>

<file path=ppt/notesSlides/_rels/notesSlide1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8.xml"/>
		</Relationships>
</file>

<file path=ppt/notesSlides/_rels/notesSlide1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39.xml"/>
		</Relationships>
</file>

<file path=ppt/notesSlides/_rels/notesSlide1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.xml"/>
		</Relationships>
</file>

<file path=ppt/notesSlides/_rels/notesSlide1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0.xml"/>
		</Relationships>
</file>

<file path=ppt/notesSlides/_rels/notesSlide1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1.xml"/>
		</Relationships>
</file>

<file path=ppt/notesSlides/_rels/notesSlide1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2.xml"/>
		</Relationships>
</file>

<file path=ppt/notesSlides/_rels/notesSlide1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3.xml"/>
		</Relationships>
</file>

<file path=ppt/notesSlides/_rels/notesSlide1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4.xml"/>
		</Relationships>
</file>

<file path=ppt/notesSlides/_rels/notesSlide1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5.xml"/>
		</Relationships>
</file>

<file path=ppt/notesSlides/_rels/notesSlide1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6.xml"/>
		</Relationships>
</file>

<file path=ppt/notesSlides/_rels/notesSlide1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7.xml"/>
		</Relationships>
</file>

<file path=ppt/notesSlides/_rels/notesSlide1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8.xml"/>
		</Relationships>
</file>

<file path=ppt/notesSlides/_rels/notesSlide1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49.xml"/>
		</Relationships>
</file>

<file path=ppt/notesSlides/_rels/notesSlide1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.xml"/>
		</Relationships>
</file>

<file path=ppt/notesSlides/_rels/notesSlide1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0.xml"/>
		</Relationships>
</file>

<file path=ppt/notesSlides/_rels/notesSlide1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1.xml"/>
		</Relationships>
</file>

<file path=ppt/notesSlides/_rels/notesSlide1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2.xml"/>
		</Relationships>
</file>

<file path=ppt/notesSlides/_rels/notesSlide1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3.xml"/>
		</Relationships>
</file>

<file path=ppt/notesSlides/_rels/notesSlide1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4.xml"/>
		</Relationships>
</file>

<file path=ppt/notesSlides/_rels/notesSlide1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5.xml"/>
		</Relationships>
</file>

<file path=ppt/notesSlides/_rels/notesSlide1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6.xml"/>
		</Relationships>
</file>

<file path=ppt/notesSlides/_rels/notesSlide1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7.xml"/>
		</Relationships>
</file>

<file path=ppt/notesSlides/_rels/notesSlide1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8.xml"/>
		</Relationships>
</file>

<file path=ppt/notesSlides/_rels/notesSlide1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59.xml"/>
		</Relationships>
</file>

<file path=ppt/notesSlides/_rels/notesSlide1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.xml"/>
		</Relationships>
</file>

<file path=ppt/notesSlides/_rels/notesSlide1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0.xml"/>
		</Relationships>
</file>

<file path=ppt/notesSlides/_rels/notesSlide1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1.xml"/>
		</Relationships>
</file>

<file path=ppt/notesSlides/_rels/notesSlide1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2.xml"/>
		</Relationships>
</file>

<file path=ppt/notesSlides/_rels/notesSlide1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3.xml"/>
		</Relationships>
</file>

<file path=ppt/notesSlides/_rels/notesSlide1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4.xml"/>
		</Relationships>
</file>

<file path=ppt/notesSlides/_rels/notesSlide1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5.xml"/>
		</Relationships>
</file>

<file path=ppt/notesSlides/_rels/notesSlide1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6.xml"/>
		</Relationships>
</file>

<file path=ppt/notesSlides/_rels/notesSlide1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7.xml"/>
		</Relationships>
</file>

<file path=ppt/notesSlides/_rels/notesSlide1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8.xml"/>
		</Relationships>
</file>

<file path=ppt/notesSlides/_rels/notesSlide1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69.xml"/>
		</Relationships>
</file>

<file path=ppt/notesSlides/_rels/notesSlide1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.xml"/>
		</Relationships>
</file>

<file path=ppt/notesSlides/_rels/notesSlide1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0.xml"/>
		</Relationships>
</file>

<file path=ppt/notesSlides/_rels/notesSlide1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1.xml"/>
		</Relationships>
</file>

<file path=ppt/notesSlides/_rels/notesSlide1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2.xml"/>
		</Relationships>
</file>

<file path=ppt/notesSlides/_rels/notesSlide1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3.xml"/>
		</Relationships>
</file>

<file path=ppt/notesSlides/_rels/notesSlide1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4.xml"/>
		</Relationships>
</file>

<file path=ppt/notesSlides/_rels/notesSlide1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5.xml"/>
		</Relationships>
</file>

<file path=ppt/notesSlides/_rels/notesSlide1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6.xml"/>
		</Relationships>
</file>

<file path=ppt/notesSlides/_rels/notesSlide1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7.xml"/>
		</Relationships>
</file>

<file path=ppt/notesSlides/_rels/notesSlide1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8.xml"/>
		</Relationships>
</file>

<file path=ppt/notesSlides/_rels/notesSlide1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79.xml"/>
		</Relationships>
</file>

<file path=ppt/notesSlides/_rels/notesSlide1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.xml"/>
		</Relationships>
</file>

<file path=ppt/notesSlides/_rels/notesSlide1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0.xml"/>
		</Relationships>
</file>

<file path=ppt/notesSlides/_rels/notesSlide1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1.xml"/>
		</Relationships>
</file>

<file path=ppt/notesSlides/_rels/notesSlide1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2.xml"/>
		</Relationships>
</file>

<file path=ppt/notesSlides/_rels/notesSlide1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3.xml"/>
		</Relationships>
</file>

<file path=ppt/notesSlides/_rels/notesSlide1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4.xml"/>
		</Relationships>
</file>

<file path=ppt/notesSlides/_rels/notesSlide1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5.xml"/>
		</Relationships>
</file>

<file path=ppt/notesSlides/_rels/notesSlide12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6.xml"/>
		</Relationships>
</file>

<file path=ppt/notesSlides/_rels/notesSlide12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7.xml"/>
		</Relationships>
</file>

<file path=ppt/notesSlides/_rels/notesSlide12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8.xml"/>
		</Relationships>
</file>

<file path=ppt/notesSlides/_rels/notesSlide12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89.xml"/>
		</Relationships>
</file>

<file path=ppt/notesSlides/_rels/notesSlide1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.xml"/>
		</Relationships>
</file>

<file path=ppt/notesSlides/_rels/notesSlide12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0.xml"/>
		</Relationships>
</file>

<file path=ppt/notesSlides/_rels/notesSlide12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1.xml"/>
		</Relationships>
</file>

<file path=ppt/notesSlides/_rels/notesSlide12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2.xml"/>
		</Relationships>
</file>

<file path=ppt/notesSlides/_rels/notesSlide12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3.xml"/>
		</Relationships>
</file>

<file path=ppt/notesSlides/_rels/notesSlide12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4.xml"/>
		</Relationships>
</file>

<file path=ppt/notesSlides/_rels/notesSlide12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5.xml"/>
		</Relationships>
</file>

<file path=ppt/notesSlides/_rels/notesSlide12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6.xml"/>
		</Relationships>
</file>

<file path=ppt/notesSlides/_rels/notesSlide12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7.xml"/>
		</Relationships>
</file>

<file path=ppt/notesSlides/_rels/notesSlide12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8.xml"/>
		</Relationships>
</file>

<file path=ppt/notesSlides/_rels/notesSlide12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99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.xml"/>
		</Relationships>
</file>

<file path=ppt/notesSlides/_rels/notesSlide13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0.xml"/>
		</Relationships>
</file>

<file path=ppt/notesSlides/_rels/notesSlide13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1.xml"/>
		</Relationships>
</file>

<file path=ppt/notesSlides/_rels/notesSlide13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2.xml"/>
		</Relationships>
</file>

<file path=ppt/notesSlides/_rels/notesSlide13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3.xml"/>
		</Relationships>
</file>

<file path=ppt/notesSlides/_rels/notesSlide13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4.xml"/>
		</Relationships>
</file>

<file path=ppt/notesSlides/_rels/notesSlide13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5.xml"/>
		</Relationships>
</file>

<file path=ppt/notesSlides/_rels/notesSlide13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6.xml"/>
		</Relationships>
</file>

<file path=ppt/notesSlides/_rels/notesSlide13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7.xml"/>
		</Relationships>
</file>

<file path=ppt/notesSlides/_rels/notesSlide13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8.xml"/>
		</Relationships>
</file>

<file path=ppt/notesSlides/_rels/notesSlide13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09.xml"/>
		</Relationships>
</file>

<file path=ppt/notesSlides/_rels/notesSlide1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.xml"/>
		</Relationships>
</file>

<file path=ppt/notesSlides/_rels/notesSlide13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0.xml"/>
		</Relationships>
</file>

<file path=ppt/notesSlides/_rels/notesSlide13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1.xml"/>
		</Relationships>
</file>

<file path=ppt/notesSlides/_rels/notesSlide13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2.xml"/>
		</Relationships>
</file>

<file path=ppt/notesSlides/_rels/notesSlide13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3.xml"/>
		</Relationships>
</file>

<file path=ppt/notesSlides/_rels/notesSlide13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4.xml"/>
		</Relationships>
</file>

<file path=ppt/notesSlides/_rels/notesSlide13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5.xml"/>
		</Relationships>
</file>

<file path=ppt/notesSlides/_rels/notesSlide13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6.xml"/>
		</Relationships>
</file>

<file path=ppt/notesSlides/_rels/notesSlide13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7.xml"/>
		</Relationships>
</file>

<file path=ppt/notesSlides/_rels/notesSlide13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8.xml"/>
		</Relationships>
</file>

<file path=ppt/notesSlides/_rels/notesSlide13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19.xml"/>
		</Relationships>
</file>

<file path=ppt/notesSlides/_rels/notesSlide1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.xml"/>
		</Relationships>
</file>

<file path=ppt/notesSlides/_rels/notesSlide13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0.xml"/>
		</Relationships>
</file>

<file path=ppt/notesSlides/_rels/notesSlide13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1.xml"/>
		</Relationships>
</file>

<file path=ppt/notesSlides/_rels/notesSlide13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2.xml"/>
		</Relationships>
</file>

<file path=ppt/notesSlides/_rels/notesSlide13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3.xml"/>
		</Relationships>
</file>

<file path=ppt/notesSlides/_rels/notesSlide13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4.xml"/>
		</Relationships>
</file>

<file path=ppt/notesSlides/_rels/notesSlide13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5.xml"/>
		</Relationships>
</file>

<file path=ppt/notesSlides/_rels/notesSlide13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6.xml"/>
		</Relationships>
</file>

<file path=ppt/notesSlides/_rels/notesSlide13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7.xml"/>
		</Relationships>
</file>

<file path=ppt/notesSlides/_rels/notesSlide13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8.xml"/>
		</Relationships>
</file>

<file path=ppt/notesSlides/_rels/notesSlide13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29.xml"/>
		</Relationships>
</file>

<file path=ppt/notesSlides/_rels/notesSlide1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.xml"/>
		</Relationships>
</file>

<file path=ppt/notesSlides/_rels/notesSlide13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0.xml"/>
		</Relationships>
</file>

<file path=ppt/notesSlides/_rels/notesSlide13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1.xml"/>
		</Relationships>
</file>

<file path=ppt/notesSlides/_rels/notesSlide13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2.xml"/>
		</Relationships>
</file>

<file path=ppt/notesSlides/_rels/notesSlide13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3.xml"/>
		</Relationships>
</file>

<file path=ppt/notesSlides/_rels/notesSlide13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4.xml"/>
		</Relationships>
</file>

<file path=ppt/notesSlides/_rels/notesSlide13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5.xml"/>
		</Relationships>
</file>

<file path=ppt/notesSlides/_rels/notesSlide13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6.xml"/>
		</Relationships>
</file>

<file path=ppt/notesSlides/_rels/notesSlide13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7.xml"/>
		</Relationships>
</file>

<file path=ppt/notesSlides/_rels/notesSlide13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8.xml"/>
		</Relationships>
</file>

<file path=ppt/notesSlides/_rels/notesSlide13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39.xml"/>
		</Relationships>
</file>

<file path=ppt/notesSlides/_rels/notesSlide1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.xml"/>
		</Relationships>
</file>

<file path=ppt/notesSlides/_rels/notesSlide13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0.xml"/>
		</Relationships>
</file>

<file path=ppt/notesSlides/_rels/notesSlide13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1.xml"/>
		</Relationships>
</file>

<file path=ppt/notesSlides/_rels/notesSlide13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2.xml"/>
		</Relationships>
</file>

<file path=ppt/notesSlides/_rels/notesSlide13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3.xml"/>
		</Relationships>
</file>

<file path=ppt/notesSlides/_rels/notesSlide13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4.xml"/>
		</Relationships>
</file>

<file path=ppt/notesSlides/_rels/notesSlide13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5.xml"/>
		</Relationships>
</file>

<file path=ppt/notesSlides/_rels/notesSlide13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6.xml"/>
		</Relationships>
</file>

<file path=ppt/notesSlides/_rels/notesSlide13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7.xml"/>
		</Relationships>
</file>

<file path=ppt/notesSlides/_rels/notesSlide13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8.xml"/>
		</Relationships>
</file>

<file path=ppt/notesSlides/_rels/notesSlide13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49.xml"/>
		</Relationships>
</file>

<file path=ppt/notesSlides/_rels/notesSlide1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.xml"/>
		</Relationships>
</file>

<file path=ppt/notesSlides/_rels/notesSlide13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0.xml"/>
		</Relationships>
</file>

<file path=ppt/notesSlides/_rels/notesSlide13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1.xml"/>
		</Relationships>
</file>

<file path=ppt/notesSlides/_rels/notesSlide13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2.xml"/>
		</Relationships>
</file>

<file path=ppt/notesSlides/_rels/notesSlide13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3.xml"/>
		</Relationships>
</file>

<file path=ppt/notesSlides/_rels/notesSlide13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4.xml"/>
		</Relationships>
</file>

<file path=ppt/notesSlides/_rels/notesSlide13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5.xml"/>
		</Relationships>
</file>

<file path=ppt/notesSlides/_rels/notesSlide13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6.xml"/>
		</Relationships>
</file>

<file path=ppt/notesSlides/_rels/notesSlide13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7.xml"/>
		</Relationships>
</file>

<file path=ppt/notesSlides/_rels/notesSlide13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8.xml"/>
		</Relationships>
</file>

<file path=ppt/notesSlides/_rels/notesSlide13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59.xml"/>
		</Relationships>
</file>

<file path=ppt/notesSlides/_rels/notesSlide1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.xml"/>
		</Relationships>
</file>

<file path=ppt/notesSlides/_rels/notesSlide13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0.xml"/>
		</Relationships>
</file>

<file path=ppt/notesSlides/_rels/notesSlide13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1.xml"/>
		</Relationships>
</file>

<file path=ppt/notesSlides/_rels/notesSlide13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2.xml"/>
		</Relationships>
</file>

<file path=ppt/notesSlides/_rels/notesSlide13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3.xml"/>
		</Relationships>
</file>

<file path=ppt/notesSlides/_rels/notesSlide13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4.xml"/>
		</Relationships>
</file>

<file path=ppt/notesSlides/_rels/notesSlide13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5.xml"/>
		</Relationships>
</file>

<file path=ppt/notesSlides/_rels/notesSlide13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6.xml"/>
		</Relationships>
</file>

<file path=ppt/notesSlides/_rels/notesSlide13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7.xml"/>
		</Relationships>
</file>

<file path=ppt/notesSlides/_rels/notesSlide13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8.xml"/>
		</Relationships>
</file>

<file path=ppt/notesSlides/_rels/notesSlide13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69.xml"/>
		</Relationships>
</file>

<file path=ppt/notesSlides/_rels/notesSlide1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.xml"/>
		</Relationships>
</file>

<file path=ppt/notesSlides/_rels/notesSlide13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0.xml"/>
		</Relationships>
</file>

<file path=ppt/notesSlides/_rels/notesSlide13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1.xml"/>
		</Relationships>
</file>

<file path=ppt/notesSlides/_rels/notesSlide13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2.xml"/>
		</Relationships>
</file>

<file path=ppt/notesSlides/_rels/notesSlide13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3.xml"/>
		</Relationships>
</file>

<file path=ppt/notesSlides/_rels/notesSlide13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4.xml"/>
		</Relationships>
</file>

<file path=ppt/notesSlides/_rels/notesSlide13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5.xml"/>
		</Relationships>
</file>

<file path=ppt/notesSlides/_rels/notesSlide13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6.xml"/>
		</Relationships>
</file>

<file path=ppt/notesSlides/_rels/notesSlide13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7.xml"/>
		</Relationships>
</file>

<file path=ppt/notesSlides/_rels/notesSlide13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8.xml"/>
		</Relationships>
</file>

<file path=ppt/notesSlides/_rels/notesSlide13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79.xml"/>
		</Relationships>
</file>

<file path=ppt/notesSlides/_rels/notesSlide1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.xml"/>
		</Relationships>
</file>

<file path=ppt/notesSlides/_rels/notesSlide13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0.xml"/>
		</Relationships>
</file>

<file path=ppt/notesSlides/_rels/notesSlide13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1.xml"/>
		</Relationships>
</file>

<file path=ppt/notesSlides/_rels/notesSlide13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2.xml"/>
		</Relationships>
</file>

<file path=ppt/notesSlides/_rels/notesSlide13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3.xml"/>
		</Relationships>
</file>

<file path=ppt/notesSlides/_rels/notesSlide13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4.xml"/>
		</Relationships>
</file>

<file path=ppt/notesSlides/_rels/notesSlide13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5.xml"/>
		</Relationships>
</file>

<file path=ppt/notesSlides/_rels/notesSlide13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6.xml"/>
		</Relationships>
</file>

<file path=ppt/notesSlides/_rels/notesSlide13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7.xml"/>
		</Relationships>
</file>

<file path=ppt/notesSlides/_rels/notesSlide13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8.xml"/>
		</Relationships>
</file>

<file path=ppt/notesSlides/_rels/notesSlide13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89.xml"/>
		</Relationships>
</file>

<file path=ppt/notesSlides/_rels/notesSlide1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.xml"/>
		</Relationships>
</file>

<file path=ppt/notesSlides/_rels/notesSlide13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0.xml"/>
		</Relationships>
</file>

<file path=ppt/notesSlides/_rels/notesSlide13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1.xml"/>
		</Relationships>
</file>

<file path=ppt/notesSlides/_rels/notesSlide13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2.xml"/>
		</Relationships>
</file>

<file path=ppt/notesSlides/_rels/notesSlide13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3.xml"/>
		</Relationships>
</file>

<file path=ppt/notesSlides/_rels/notesSlide13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4.xml"/>
		</Relationships>
</file>

<file path=ppt/notesSlides/_rels/notesSlide13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5.xml"/>
		</Relationships>
</file>

<file path=ppt/notesSlides/_rels/notesSlide13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6.xml"/>
		</Relationships>
</file>

<file path=ppt/notesSlides/_rels/notesSlide13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7.xml"/>
		</Relationships>
</file>

<file path=ppt/notesSlides/_rels/notesSlide13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8.xml"/>
		</Relationships>
</file>

<file path=ppt/notesSlides/_rels/notesSlide13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99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.xml"/>
		</Relationships>
</file>

<file path=ppt/notesSlides/_rels/notesSlide14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0.xml"/>
		</Relationships>
</file>

<file path=ppt/notesSlides/_rels/notesSlide14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1.xml"/>
		</Relationships>
</file>

<file path=ppt/notesSlides/_rels/notesSlide14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2.xml"/>
		</Relationships>
</file>

<file path=ppt/notesSlides/_rels/notesSlide14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3.xml"/>
		</Relationships>
</file>

<file path=ppt/notesSlides/_rels/notesSlide14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4.xml"/>
		</Relationships>
</file>

<file path=ppt/notesSlides/_rels/notesSlide14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5.xml"/>
		</Relationships>
</file>

<file path=ppt/notesSlides/_rels/notesSlide14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6.xml"/>
		</Relationships>
</file>

<file path=ppt/notesSlides/_rels/notesSlide14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7.xml"/>
		</Relationships>
</file>

<file path=ppt/notesSlides/_rels/notesSlide14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8.xml"/>
		</Relationships>
</file>

<file path=ppt/notesSlides/_rels/notesSlide14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09.xml"/>
		</Relationships>
</file>

<file path=ppt/notesSlides/_rels/notesSlide1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.xml"/>
		</Relationships>
</file>

<file path=ppt/notesSlides/_rels/notesSlide14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0.xml"/>
		</Relationships>
</file>

<file path=ppt/notesSlides/_rels/notesSlide14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1.xml"/>
		</Relationships>
</file>

<file path=ppt/notesSlides/_rels/notesSlide14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2.xml"/>
		</Relationships>
</file>

<file path=ppt/notesSlides/_rels/notesSlide14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3.xml"/>
		</Relationships>
</file>

<file path=ppt/notesSlides/_rels/notesSlide14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4.xml"/>
		</Relationships>
</file>

<file path=ppt/notesSlides/_rels/notesSlide14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5.xml"/>
		</Relationships>
</file>

<file path=ppt/notesSlides/_rels/notesSlide14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6.xml"/>
		</Relationships>
</file>

<file path=ppt/notesSlides/_rels/notesSlide14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7.xml"/>
		</Relationships>
</file>

<file path=ppt/notesSlides/_rels/notesSlide14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8.xml"/>
		</Relationships>
</file>

<file path=ppt/notesSlides/_rels/notesSlide14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19.xml"/>
		</Relationships>
</file>

<file path=ppt/notesSlides/_rels/notesSlide1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.xml"/>
		</Relationships>
</file>

<file path=ppt/notesSlides/_rels/notesSlide14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0.xml"/>
		</Relationships>
</file>

<file path=ppt/notesSlides/_rels/notesSlide14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1.xml"/>
		</Relationships>
</file>

<file path=ppt/notesSlides/_rels/notesSlide14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2.xml"/>
		</Relationships>
</file>

<file path=ppt/notesSlides/_rels/notesSlide14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3.xml"/>
		</Relationships>
</file>

<file path=ppt/notesSlides/_rels/notesSlide14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4.xml"/>
		</Relationships>
</file>

<file path=ppt/notesSlides/_rels/notesSlide14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5.xml"/>
		</Relationships>
</file>

<file path=ppt/notesSlides/_rels/notesSlide14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6.xml"/>
		</Relationships>
</file>

<file path=ppt/notesSlides/_rels/notesSlide14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7.xml"/>
		</Relationships>
</file>

<file path=ppt/notesSlides/_rels/notesSlide14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8.xml"/>
		</Relationships>
</file>

<file path=ppt/notesSlides/_rels/notesSlide14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29.xml"/>
		</Relationships>
</file>

<file path=ppt/notesSlides/_rels/notesSlide1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.xml"/>
		</Relationships>
</file>

<file path=ppt/notesSlides/_rels/notesSlide14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0.xml"/>
		</Relationships>
</file>

<file path=ppt/notesSlides/_rels/notesSlide14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1.xml"/>
		</Relationships>
</file>

<file path=ppt/notesSlides/_rels/notesSlide14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2.xml"/>
		</Relationships>
</file>

<file path=ppt/notesSlides/_rels/notesSlide14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3.xml"/>
		</Relationships>
</file>

<file path=ppt/notesSlides/_rels/notesSlide14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4.xml"/>
		</Relationships>
</file>

<file path=ppt/notesSlides/_rels/notesSlide14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5.xml"/>
		</Relationships>
</file>

<file path=ppt/notesSlides/_rels/notesSlide14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6.xml"/>
		</Relationships>
</file>

<file path=ppt/notesSlides/_rels/notesSlide14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7.xml"/>
		</Relationships>
</file>

<file path=ppt/notesSlides/_rels/notesSlide14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8.xml"/>
		</Relationships>
</file>

<file path=ppt/notesSlides/_rels/notesSlide14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39.xml"/>
		</Relationships>
</file>

<file path=ppt/notesSlides/_rels/notesSlide1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.xml"/>
		</Relationships>
</file>

<file path=ppt/notesSlides/_rels/notesSlide14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0.xml"/>
		</Relationships>
</file>

<file path=ppt/notesSlides/_rels/notesSlide14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1.xml"/>
		</Relationships>
</file>

<file path=ppt/notesSlides/_rels/notesSlide14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2.xml"/>
		</Relationships>
</file>

<file path=ppt/notesSlides/_rels/notesSlide14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3.xml"/>
		</Relationships>
</file>

<file path=ppt/notesSlides/_rels/notesSlide14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4.xml"/>
		</Relationships>
</file>

<file path=ppt/notesSlides/_rels/notesSlide14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5.xml"/>
		</Relationships>
</file>

<file path=ppt/notesSlides/_rels/notesSlide14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6.xml"/>
		</Relationships>
</file>

<file path=ppt/notesSlides/_rels/notesSlide14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7.xml"/>
		</Relationships>
</file>

<file path=ppt/notesSlides/_rels/notesSlide14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8.xml"/>
		</Relationships>
</file>

<file path=ppt/notesSlides/_rels/notesSlide14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49.xml"/>
		</Relationships>
</file>

<file path=ppt/notesSlides/_rels/notesSlide1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.xml"/>
		</Relationships>
</file>

<file path=ppt/notesSlides/_rels/notesSlide14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0.xml"/>
		</Relationships>
</file>

<file path=ppt/notesSlides/_rels/notesSlide14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1.xml"/>
		</Relationships>
</file>

<file path=ppt/notesSlides/_rels/notesSlide14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2.xml"/>
		</Relationships>
</file>

<file path=ppt/notesSlides/_rels/notesSlide14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3.xml"/>
		</Relationships>
</file>

<file path=ppt/notesSlides/_rels/notesSlide14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4.xml"/>
		</Relationships>
</file>

<file path=ppt/notesSlides/_rels/notesSlide14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5.xml"/>
		</Relationships>
</file>

<file path=ppt/notesSlides/_rels/notesSlide14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6.xml"/>
		</Relationships>
</file>

<file path=ppt/notesSlides/_rels/notesSlide14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7.xml"/>
		</Relationships>
</file>

<file path=ppt/notesSlides/_rels/notesSlide14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8.xml"/>
		</Relationships>
</file>

<file path=ppt/notesSlides/_rels/notesSlide14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59.xml"/>
		</Relationships>
</file>

<file path=ppt/notesSlides/_rels/notesSlide1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.xml"/>
		</Relationships>
</file>

<file path=ppt/notesSlides/_rels/notesSlide14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0.xml"/>
		</Relationships>
</file>

<file path=ppt/notesSlides/_rels/notesSlide14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1.xml"/>
		</Relationships>
</file>

<file path=ppt/notesSlides/_rels/notesSlide14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2.xml"/>
		</Relationships>
</file>

<file path=ppt/notesSlides/_rels/notesSlide14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3.xml"/>
		</Relationships>
</file>

<file path=ppt/notesSlides/_rels/notesSlide14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4.xml"/>
		</Relationships>
</file>

<file path=ppt/notesSlides/_rels/notesSlide14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5.xml"/>
		</Relationships>
</file>

<file path=ppt/notesSlides/_rels/notesSlide14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6.xml"/>
		</Relationships>
</file>

<file path=ppt/notesSlides/_rels/notesSlide14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7.xml"/>
		</Relationships>
</file>

<file path=ppt/notesSlides/_rels/notesSlide14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8.xml"/>
		</Relationships>
</file>

<file path=ppt/notesSlides/_rels/notesSlide14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69.xml"/>
		</Relationships>
</file>

<file path=ppt/notesSlides/_rels/notesSlide1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.xml"/>
		</Relationships>
</file>

<file path=ppt/notesSlides/_rels/notesSlide14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0.xml"/>
		</Relationships>
</file>

<file path=ppt/notesSlides/_rels/notesSlide14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1.xml"/>
		</Relationships>
</file>

<file path=ppt/notesSlides/_rels/notesSlide14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2.xml"/>
		</Relationships>
</file>

<file path=ppt/notesSlides/_rels/notesSlide14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3.xml"/>
		</Relationships>
</file>

<file path=ppt/notesSlides/_rels/notesSlide14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4.xml"/>
		</Relationships>
</file>

<file path=ppt/notesSlides/_rels/notesSlide14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5.xml"/>
		</Relationships>
</file>

<file path=ppt/notesSlides/_rels/notesSlide14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6.xml"/>
		</Relationships>
</file>

<file path=ppt/notesSlides/_rels/notesSlide14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7.xml"/>
		</Relationships>
</file>

<file path=ppt/notesSlides/_rels/notesSlide14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8.xml"/>
		</Relationships>
</file>

<file path=ppt/notesSlides/_rels/notesSlide14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79.xml"/>
		</Relationships>
</file>

<file path=ppt/notesSlides/_rels/notesSlide1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.xml"/>
		</Relationships>
</file>

<file path=ppt/notesSlides/_rels/notesSlide14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0.xml"/>
		</Relationships>
</file>

<file path=ppt/notesSlides/_rels/notesSlide14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1.xml"/>
		</Relationships>
</file>

<file path=ppt/notesSlides/_rels/notesSlide14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2.xml"/>
		</Relationships>
</file>

<file path=ppt/notesSlides/_rels/notesSlide14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3.xml"/>
		</Relationships>
</file>

<file path=ppt/notesSlides/_rels/notesSlide14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4.xml"/>
		</Relationships>
</file>

<file path=ppt/notesSlides/_rels/notesSlide14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5.xml"/>
		</Relationships>
</file>

<file path=ppt/notesSlides/_rels/notesSlide14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6.xml"/>
		</Relationships>
</file>

<file path=ppt/notesSlides/_rels/notesSlide14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7.xml"/>
		</Relationships>
</file>

<file path=ppt/notesSlides/_rels/notesSlide14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8.xml"/>
		</Relationships>
</file>

<file path=ppt/notesSlides/_rels/notesSlide14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89.xml"/>
		</Relationships>
</file>

<file path=ppt/notesSlides/_rels/notesSlide1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.xml"/>
		</Relationships>
</file>

<file path=ppt/notesSlides/_rels/notesSlide14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0.xml"/>
		</Relationships>
</file>

<file path=ppt/notesSlides/_rels/notesSlide14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1.xml"/>
		</Relationships>
</file>

<file path=ppt/notesSlides/_rels/notesSlide14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2.xml"/>
		</Relationships>
</file>

<file path=ppt/notesSlides/_rels/notesSlide14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3.xml"/>
		</Relationships>
</file>

<file path=ppt/notesSlides/_rels/notesSlide14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4.xml"/>
		</Relationships>
</file>

<file path=ppt/notesSlides/_rels/notesSlide14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5.xml"/>
		</Relationships>
</file>

<file path=ppt/notesSlides/_rels/notesSlide14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6.xml"/>
		</Relationships>
</file>

<file path=ppt/notesSlides/_rels/notesSlide14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7.xml"/>
		</Relationships>
</file>

<file path=ppt/notesSlides/_rels/notesSlide14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8.xml"/>
		</Relationships>
</file>

<file path=ppt/notesSlides/_rels/notesSlide14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99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.xml"/>
		</Relationships>
</file>

<file path=ppt/notesSlides/_rels/notesSlide15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0.xml"/>
		</Relationships>
</file>

<file path=ppt/notesSlides/_rels/notesSlide15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1.xml"/>
		</Relationships>
</file>

<file path=ppt/notesSlides/_rels/notesSlide15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2.xml"/>
		</Relationships>
</file>

<file path=ppt/notesSlides/_rels/notesSlide15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3.xml"/>
		</Relationships>
</file>

<file path=ppt/notesSlides/_rels/notesSlide15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4.xml"/>
		</Relationships>
</file>

<file path=ppt/notesSlides/_rels/notesSlide15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5.xml"/>
		</Relationships>
</file>

<file path=ppt/notesSlides/_rels/notesSlide15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6.xml"/>
		</Relationships>
</file>

<file path=ppt/notesSlides/_rels/notesSlide15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7.xml"/>
		</Relationships>
</file>

<file path=ppt/notesSlides/_rels/notesSlide15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8.xml"/>
		</Relationships>
</file>

<file path=ppt/notesSlides/_rels/notesSlide15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09.xml"/>
		</Relationships>
</file>

<file path=ppt/notesSlides/_rels/notesSlide1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.xml"/>
		</Relationships>
</file>

<file path=ppt/notesSlides/_rels/notesSlide15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0.xml"/>
		</Relationships>
</file>

<file path=ppt/notesSlides/_rels/notesSlide15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1.xml"/>
		</Relationships>
</file>

<file path=ppt/notesSlides/_rels/notesSlide15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2.xml"/>
		</Relationships>
</file>

<file path=ppt/notesSlides/_rels/notesSlide15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3.xml"/>
		</Relationships>
</file>

<file path=ppt/notesSlides/_rels/notesSlide15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4.xml"/>
		</Relationships>
</file>

<file path=ppt/notesSlides/_rels/notesSlide15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5.xml"/>
		</Relationships>
</file>

<file path=ppt/notesSlides/_rels/notesSlide15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6.xml"/>
		</Relationships>
</file>

<file path=ppt/notesSlides/_rels/notesSlide15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7.xml"/>
		</Relationships>
</file>

<file path=ppt/notesSlides/_rels/notesSlide15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8.xml"/>
		</Relationships>
</file>

<file path=ppt/notesSlides/_rels/notesSlide15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19.xml"/>
		</Relationships>
</file>

<file path=ppt/notesSlides/_rels/notesSlide1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.xml"/>
		</Relationships>
</file>

<file path=ppt/notesSlides/_rels/notesSlide15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0.xml"/>
		</Relationships>
</file>

<file path=ppt/notesSlides/_rels/notesSlide15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1.xml"/>
		</Relationships>
</file>

<file path=ppt/notesSlides/_rels/notesSlide15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2.xml"/>
		</Relationships>
</file>

<file path=ppt/notesSlides/_rels/notesSlide15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3.xml"/>
		</Relationships>
</file>

<file path=ppt/notesSlides/_rels/notesSlide15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4.xml"/>
		</Relationships>
</file>

<file path=ppt/notesSlides/_rels/notesSlide15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5.xml"/>
		</Relationships>
</file>

<file path=ppt/notesSlides/_rels/notesSlide15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6.xml"/>
		</Relationships>
</file>

<file path=ppt/notesSlides/_rels/notesSlide15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7.xml"/>
		</Relationships>
</file>

<file path=ppt/notesSlides/_rels/notesSlide15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8.xml"/>
		</Relationships>
</file>

<file path=ppt/notesSlides/_rels/notesSlide15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29.xml"/>
		</Relationships>
</file>

<file path=ppt/notesSlides/_rels/notesSlide1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.xml"/>
		</Relationships>
</file>

<file path=ppt/notesSlides/_rels/notesSlide15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0.xml"/>
		</Relationships>
</file>

<file path=ppt/notesSlides/_rels/notesSlide15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1.xml"/>
		</Relationships>
</file>

<file path=ppt/notesSlides/_rels/notesSlide15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2.xml"/>
		</Relationships>
</file>

<file path=ppt/notesSlides/_rels/notesSlide15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3.xml"/>
		</Relationships>
</file>

<file path=ppt/notesSlides/_rels/notesSlide15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4.xml"/>
		</Relationships>
</file>

<file path=ppt/notesSlides/_rels/notesSlide15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5.xml"/>
		</Relationships>
</file>

<file path=ppt/notesSlides/_rels/notesSlide15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6.xml"/>
		</Relationships>
</file>

<file path=ppt/notesSlides/_rels/notesSlide15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7.xml"/>
		</Relationships>
</file>

<file path=ppt/notesSlides/_rels/notesSlide15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8.xml"/>
		</Relationships>
</file>

<file path=ppt/notesSlides/_rels/notesSlide15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39.xml"/>
		</Relationships>
</file>

<file path=ppt/notesSlides/_rels/notesSlide1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.xml"/>
		</Relationships>
</file>

<file path=ppt/notesSlides/_rels/notesSlide15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0.xml"/>
		</Relationships>
</file>

<file path=ppt/notesSlides/_rels/notesSlide15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1.xml"/>
		</Relationships>
</file>

<file path=ppt/notesSlides/_rels/notesSlide15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2.xml"/>
		</Relationships>
</file>

<file path=ppt/notesSlides/_rels/notesSlide15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3.xml"/>
		</Relationships>
</file>

<file path=ppt/notesSlides/_rels/notesSlide15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4.xml"/>
		</Relationships>
</file>

<file path=ppt/notesSlides/_rels/notesSlide15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5.xml"/>
		</Relationships>
</file>

<file path=ppt/notesSlides/_rels/notesSlide15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6.xml"/>
		</Relationships>
</file>

<file path=ppt/notesSlides/_rels/notesSlide15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7.xml"/>
		</Relationships>
</file>

<file path=ppt/notesSlides/_rels/notesSlide15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8.xml"/>
		</Relationships>
</file>

<file path=ppt/notesSlides/_rels/notesSlide15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49.xml"/>
		</Relationships>
</file>

<file path=ppt/notesSlides/_rels/notesSlide1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.xml"/>
		</Relationships>
</file>

<file path=ppt/notesSlides/_rels/notesSlide15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0.xml"/>
		</Relationships>
</file>

<file path=ppt/notesSlides/_rels/notesSlide15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1.xml"/>
		</Relationships>
</file>

<file path=ppt/notesSlides/_rels/notesSlide15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2.xml"/>
		</Relationships>
</file>

<file path=ppt/notesSlides/_rels/notesSlide15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3.xml"/>
		</Relationships>
</file>

<file path=ppt/notesSlides/_rels/notesSlide15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4.xml"/>
		</Relationships>
</file>

<file path=ppt/notesSlides/_rels/notesSlide15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5.xml"/>
		</Relationships>
</file>

<file path=ppt/notesSlides/_rels/notesSlide15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6.xml"/>
		</Relationships>
</file>

<file path=ppt/notesSlides/_rels/notesSlide15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7.xml"/>
		</Relationships>
</file>

<file path=ppt/notesSlides/_rels/notesSlide15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8.xml"/>
		</Relationships>
</file>

<file path=ppt/notesSlides/_rels/notesSlide15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59.xml"/>
		</Relationships>
</file>

<file path=ppt/notesSlides/_rels/notesSlide1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.xml"/>
		</Relationships>
</file>

<file path=ppt/notesSlides/_rels/notesSlide15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0.xml"/>
		</Relationships>
</file>

<file path=ppt/notesSlides/_rels/notesSlide15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1.xml"/>
		</Relationships>
</file>

<file path=ppt/notesSlides/_rels/notesSlide15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2.xml"/>
		</Relationships>
</file>

<file path=ppt/notesSlides/_rels/notesSlide15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3.xml"/>
		</Relationships>
</file>

<file path=ppt/notesSlides/_rels/notesSlide15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4.xml"/>
		</Relationships>
</file>

<file path=ppt/notesSlides/_rels/notesSlide15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5.xml"/>
		</Relationships>
</file>

<file path=ppt/notesSlides/_rels/notesSlide15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6.xml"/>
		</Relationships>
</file>

<file path=ppt/notesSlides/_rels/notesSlide15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7.xml"/>
		</Relationships>
</file>

<file path=ppt/notesSlides/_rels/notesSlide15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8.xml"/>
		</Relationships>
</file>

<file path=ppt/notesSlides/_rels/notesSlide15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69.xml"/>
		</Relationships>
</file>

<file path=ppt/notesSlides/_rels/notesSlide1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.xml"/>
		</Relationships>
</file>

<file path=ppt/notesSlides/_rels/notesSlide15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0.xml"/>
		</Relationships>
</file>

<file path=ppt/notesSlides/_rels/notesSlide15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1.xml"/>
		</Relationships>
</file>

<file path=ppt/notesSlides/_rels/notesSlide15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2.xml"/>
		</Relationships>
</file>

<file path=ppt/notesSlides/_rels/notesSlide15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3.xml"/>
		</Relationships>
</file>

<file path=ppt/notesSlides/_rels/notesSlide15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4.xml"/>
		</Relationships>
</file>

<file path=ppt/notesSlides/_rels/notesSlide15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5.xml"/>
		</Relationships>
</file>

<file path=ppt/notesSlides/_rels/notesSlide15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6.xml"/>
		</Relationships>
</file>

<file path=ppt/notesSlides/_rels/notesSlide15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7.xml"/>
		</Relationships>
</file>

<file path=ppt/notesSlides/_rels/notesSlide15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8.xml"/>
		</Relationships>
</file>

<file path=ppt/notesSlides/_rels/notesSlide15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79.xml"/>
		</Relationships>
</file>

<file path=ppt/notesSlides/_rels/notesSlide1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.xml"/>
		</Relationships>
</file>

<file path=ppt/notesSlides/_rels/notesSlide15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0.xml"/>
		</Relationships>
</file>

<file path=ppt/notesSlides/_rels/notesSlide15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1.xml"/>
		</Relationships>
</file>

<file path=ppt/notesSlides/_rels/notesSlide15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2.xml"/>
		</Relationships>
</file>

<file path=ppt/notesSlides/_rels/notesSlide15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3.xml"/>
		</Relationships>
</file>

<file path=ppt/notesSlides/_rels/notesSlide15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4.xml"/>
		</Relationships>
</file>

<file path=ppt/notesSlides/_rels/notesSlide15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5.xml"/>
		</Relationships>
</file>

<file path=ppt/notesSlides/_rels/notesSlide15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6.xml"/>
		</Relationships>
</file>

<file path=ppt/notesSlides/_rels/notesSlide15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7.xml"/>
		</Relationships>
</file>

<file path=ppt/notesSlides/_rels/notesSlide15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8.xml"/>
		</Relationships>
</file>

<file path=ppt/notesSlides/_rels/notesSlide15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89.xml"/>
		</Relationships>
</file>

<file path=ppt/notesSlides/_rels/notesSlide1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.xml"/>
		</Relationships>
</file>

<file path=ppt/notesSlides/_rels/notesSlide15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0.xml"/>
		</Relationships>
</file>

<file path=ppt/notesSlides/_rels/notesSlide15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1.xml"/>
		</Relationships>
</file>

<file path=ppt/notesSlides/_rels/notesSlide15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2.xml"/>
		</Relationships>
</file>

<file path=ppt/notesSlides/_rels/notesSlide15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3.xml"/>
		</Relationships>
</file>

<file path=ppt/notesSlides/_rels/notesSlide15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4.xml"/>
		</Relationships>
</file>

<file path=ppt/notesSlides/_rels/notesSlide15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5.xml"/>
		</Relationships>
</file>

<file path=ppt/notesSlides/_rels/notesSlide15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6.xml"/>
		</Relationships>
</file>

<file path=ppt/notesSlides/_rels/notesSlide15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7.xml"/>
		</Relationships>
</file>

<file path=ppt/notesSlides/_rels/notesSlide15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8.xml"/>
		</Relationships>
</file>

<file path=ppt/notesSlides/_rels/notesSlide15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99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.xml"/>
		</Relationships>
</file>

<file path=ppt/notesSlides/_rels/notesSlide16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0.xml"/>
		</Relationships>
</file>

<file path=ppt/notesSlides/_rels/notesSlide16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1.xml"/>
		</Relationships>
</file>

<file path=ppt/notesSlides/_rels/notesSlide16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2.xml"/>
		</Relationships>
</file>

<file path=ppt/notesSlides/_rels/notesSlide16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3.xml"/>
		</Relationships>
</file>

<file path=ppt/notesSlides/_rels/notesSlide16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4.xml"/>
		</Relationships>
</file>

<file path=ppt/notesSlides/_rels/notesSlide16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5.xml"/>
		</Relationships>
</file>

<file path=ppt/notesSlides/_rels/notesSlide16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6.xml"/>
		</Relationships>
</file>

<file path=ppt/notesSlides/_rels/notesSlide16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7.xml"/>
		</Relationships>
</file>

<file path=ppt/notesSlides/_rels/notesSlide16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8.xml"/>
		</Relationships>
</file>

<file path=ppt/notesSlides/_rels/notesSlide16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09.xml"/>
		</Relationships>
</file>

<file path=ppt/notesSlides/_rels/notesSlide1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.xml"/>
		</Relationships>
</file>

<file path=ppt/notesSlides/_rels/notesSlide16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0.xml"/>
		</Relationships>
</file>

<file path=ppt/notesSlides/_rels/notesSlide16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1.xml"/>
		</Relationships>
</file>

<file path=ppt/notesSlides/_rels/notesSlide16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2.xml"/>
		</Relationships>
</file>

<file path=ppt/notesSlides/_rels/notesSlide16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3.xml"/>
		</Relationships>
</file>

<file path=ppt/notesSlides/_rels/notesSlide16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4.xml"/>
		</Relationships>
</file>

<file path=ppt/notesSlides/_rels/notesSlide16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5.xml"/>
		</Relationships>
</file>

<file path=ppt/notesSlides/_rels/notesSlide16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6.xml"/>
		</Relationships>
</file>

<file path=ppt/notesSlides/_rels/notesSlide16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7.xml"/>
		</Relationships>
</file>

<file path=ppt/notesSlides/_rels/notesSlide16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8.xml"/>
		</Relationships>
</file>

<file path=ppt/notesSlides/_rels/notesSlide16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19.xml"/>
		</Relationships>
</file>

<file path=ppt/notesSlides/_rels/notesSlide1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.xml"/>
		</Relationships>
</file>

<file path=ppt/notesSlides/_rels/notesSlide16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0.xml"/>
		</Relationships>
</file>

<file path=ppt/notesSlides/_rels/notesSlide16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1.xml"/>
		</Relationships>
</file>

<file path=ppt/notesSlides/_rels/notesSlide16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2.xml"/>
		</Relationships>
</file>

<file path=ppt/notesSlides/_rels/notesSlide16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3.xml"/>
		</Relationships>
</file>

<file path=ppt/notesSlides/_rels/notesSlide16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4.xml"/>
		</Relationships>
</file>

<file path=ppt/notesSlides/_rels/notesSlide16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5.xml"/>
		</Relationships>
</file>

<file path=ppt/notesSlides/_rels/notesSlide16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6.xml"/>
		</Relationships>
</file>

<file path=ppt/notesSlides/_rels/notesSlide16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7.xml"/>
		</Relationships>
</file>

<file path=ppt/notesSlides/_rels/notesSlide16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8.xml"/>
		</Relationships>
</file>

<file path=ppt/notesSlides/_rels/notesSlide16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29.xml"/>
		</Relationships>
</file>

<file path=ppt/notesSlides/_rels/notesSlide1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.xml"/>
		</Relationships>
</file>

<file path=ppt/notesSlides/_rels/notesSlide16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0.xml"/>
		</Relationships>
</file>

<file path=ppt/notesSlides/_rels/notesSlide16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1.xml"/>
		</Relationships>
</file>

<file path=ppt/notesSlides/_rels/notesSlide16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2.xml"/>
		</Relationships>
</file>

<file path=ppt/notesSlides/_rels/notesSlide16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3.xml"/>
		</Relationships>
</file>

<file path=ppt/notesSlides/_rels/notesSlide16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4.xml"/>
		</Relationships>
</file>

<file path=ppt/notesSlides/_rels/notesSlide16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5.xml"/>
		</Relationships>
</file>

<file path=ppt/notesSlides/_rels/notesSlide16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6.xml"/>
		</Relationships>
</file>

<file path=ppt/notesSlides/_rels/notesSlide16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7.xml"/>
		</Relationships>
</file>

<file path=ppt/notesSlides/_rels/notesSlide16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8.xml"/>
		</Relationships>
</file>

<file path=ppt/notesSlides/_rels/notesSlide16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39.xml"/>
		</Relationships>
</file>

<file path=ppt/notesSlides/_rels/notesSlide1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.xml"/>
		</Relationships>
</file>

<file path=ppt/notesSlides/_rels/notesSlide16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0.xml"/>
		</Relationships>
</file>

<file path=ppt/notesSlides/_rels/notesSlide16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1.xml"/>
		</Relationships>
</file>

<file path=ppt/notesSlides/_rels/notesSlide16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2.xml"/>
		</Relationships>
</file>

<file path=ppt/notesSlides/_rels/notesSlide16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3.xml"/>
		</Relationships>
</file>

<file path=ppt/notesSlides/_rels/notesSlide16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4.xml"/>
		</Relationships>
</file>

<file path=ppt/notesSlides/_rels/notesSlide16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5.xml"/>
		</Relationships>
</file>

<file path=ppt/notesSlides/_rels/notesSlide16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6.xml"/>
		</Relationships>
</file>

<file path=ppt/notesSlides/_rels/notesSlide16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7.xml"/>
		</Relationships>
</file>

<file path=ppt/notesSlides/_rels/notesSlide16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8.xml"/>
		</Relationships>
</file>

<file path=ppt/notesSlides/_rels/notesSlide16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49.xml"/>
		</Relationships>
</file>

<file path=ppt/notesSlides/_rels/notesSlide1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.xml"/>
		</Relationships>
</file>

<file path=ppt/notesSlides/_rels/notesSlide16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0.xml"/>
		</Relationships>
</file>

<file path=ppt/notesSlides/_rels/notesSlide16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1.xml"/>
		</Relationships>
</file>

<file path=ppt/notesSlides/_rels/notesSlide16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2.xml"/>
		</Relationships>
</file>

<file path=ppt/notesSlides/_rels/notesSlide16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3.xml"/>
		</Relationships>
</file>

<file path=ppt/notesSlides/_rels/notesSlide16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4.xml"/>
		</Relationships>
</file>

<file path=ppt/notesSlides/_rels/notesSlide16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5.xml"/>
		</Relationships>
</file>

<file path=ppt/notesSlides/_rels/notesSlide16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6.xml"/>
		</Relationships>
</file>

<file path=ppt/notesSlides/_rels/notesSlide16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7.xml"/>
		</Relationships>
</file>

<file path=ppt/notesSlides/_rels/notesSlide16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8.xml"/>
		</Relationships>
</file>

<file path=ppt/notesSlides/_rels/notesSlide16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59.xml"/>
		</Relationships>
</file>

<file path=ppt/notesSlides/_rels/notesSlide1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.xml"/>
		</Relationships>
</file>

<file path=ppt/notesSlides/_rels/notesSlide16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0.xml"/>
		</Relationships>
</file>

<file path=ppt/notesSlides/_rels/notesSlide16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1.xml"/>
		</Relationships>
</file>

<file path=ppt/notesSlides/_rels/notesSlide16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2.xml"/>
		</Relationships>
</file>

<file path=ppt/notesSlides/_rels/notesSlide16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3.xml"/>
		</Relationships>
</file>

<file path=ppt/notesSlides/_rels/notesSlide16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4.xml"/>
		</Relationships>
</file>

<file path=ppt/notesSlides/_rels/notesSlide16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5.xml"/>
		</Relationships>
</file>

<file path=ppt/notesSlides/_rels/notesSlide16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6.xml"/>
		</Relationships>
</file>

<file path=ppt/notesSlides/_rels/notesSlide16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7.xml"/>
		</Relationships>
</file>

<file path=ppt/notesSlides/_rels/notesSlide16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8.xml"/>
		</Relationships>
</file>

<file path=ppt/notesSlides/_rels/notesSlide16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69.xml"/>
		</Relationships>
</file>

<file path=ppt/notesSlides/_rels/notesSlide1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.xml"/>
		</Relationships>
</file>

<file path=ppt/notesSlides/_rels/notesSlide16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0.xml"/>
		</Relationships>
</file>

<file path=ppt/notesSlides/_rels/notesSlide16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1.xml"/>
		</Relationships>
</file>

<file path=ppt/notesSlides/_rels/notesSlide16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2.xml"/>
		</Relationships>
</file>

<file path=ppt/notesSlides/_rels/notesSlide16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3.xml"/>
		</Relationships>
</file>

<file path=ppt/notesSlides/_rels/notesSlide16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4.xml"/>
		</Relationships>
</file>

<file path=ppt/notesSlides/_rels/notesSlide16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5.xml"/>
		</Relationships>
</file>

<file path=ppt/notesSlides/_rels/notesSlide16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6.xml"/>
		</Relationships>
</file>

<file path=ppt/notesSlides/_rels/notesSlide16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7.xml"/>
		</Relationships>
</file>

<file path=ppt/notesSlides/_rels/notesSlide16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8.xml"/>
		</Relationships>
</file>

<file path=ppt/notesSlides/_rels/notesSlide16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79.xml"/>
		</Relationships>
</file>

<file path=ppt/notesSlides/_rels/notesSlide1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.xml"/>
		</Relationships>
</file>

<file path=ppt/notesSlides/_rels/notesSlide16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0.xml"/>
		</Relationships>
</file>

<file path=ppt/notesSlides/_rels/notesSlide16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1.xml"/>
		</Relationships>
</file>

<file path=ppt/notesSlides/_rels/notesSlide16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2.xml"/>
		</Relationships>
</file>

<file path=ppt/notesSlides/_rels/notesSlide16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3.xml"/>
		</Relationships>
</file>

<file path=ppt/notesSlides/_rels/notesSlide16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4.xml"/>
		</Relationships>
</file>

<file path=ppt/notesSlides/_rels/notesSlide16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5.xml"/>
		</Relationships>
</file>

<file path=ppt/notesSlides/_rels/notesSlide16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6.xml"/>
		</Relationships>
</file>

<file path=ppt/notesSlides/_rels/notesSlide16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7.xml"/>
		</Relationships>
</file>

<file path=ppt/notesSlides/_rels/notesSlide16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8.xml"/>
		</Relationships>
</file>

<file path=ppt/notesSlides/_rels/notesSlide16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89.xml"/>
		</Relationships>
</file>

<file path=ppt/notesSlides/_rels/notesSlide1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.xml"/>
		</Relationships>
</file>

<file path=ppt/notesSlides/_rels/notesSlide16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0.xml"/>
		</Relationships>
</file>

<file path=ppt/notesSlides/_rels/notesSlide16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1.xml"/>
		</Relationships>
</file>

<file path=ppt/notesSlides/_rels/notesSlide16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2.xml"/>
		</Relationships>
</file>

<file path=ppt/notesSlides/_rels/notesSlide16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3.xml"/>
		</Relationships>
</file>

<file path=ppt/notesSlides/_rels/notesSlide16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4.xml"/>
		</Relationships>
</file>

<file path=ppt/notesSlides/_rels/notesSlide16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5.xml"/>
		</Relationships>
</file>

<file path=ppt/notesSlides/_rels/notesSlide16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6.xml"/>
		</Relationships>
</file>

<file path=ppt/notesSlides/_rels/notesSlide16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7.xml"/>
		</Relationships>
</file>

<file path=ppt/notesSlides/_rels/notesSlide16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8.xml"/>
		</Relationships>
</file>

<file path=ppt/notesSlides/_rels/notesSlide16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99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.xml"/>
		</Relationships>
</file>

<file path=ppt/notesSlides/_rels/notesSlide17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0.xml"/>
		</Relationships>
</file>

<file path=ppt/notesSlides/_rels/notesSlide17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1.xml"/>
		</Relationships>
</file>

<file path=ppt/notesSlides/_rels/notesSlide17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2.xml"/>
		</Relationships>
</file>

<file path=ppt/notesSlides/_rels/notesSlide17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3.xml"/>
		</Relationships>
</file>

<file path=ppt/notesSlides/_rels/notesSlide17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4.xml"/>
		</Relationships>
</file>

<file path=ppt/notesSlides/_rels/notesSlide17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5.xml"/>
		</Relationships>
</file>

<file path=ppt/notesSlides/_rels/notesSlide17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6.xml"/>
		</Relationships>
</file>

<file path=ppt/notesSlides/_rels/notesSlide17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7.xml"/>
		</Relationships>
</file>

<file path=ppt/notesSlides/_rels/notesSlide17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8.xml"/>
		</Relationships>
</file>

<file path=ppt/notesSlides/_rels/notesSlide17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09.xml"/>
		</Relationships>
</file>

<file path=ppt/notesSlides/_rels/notesSlide1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.xml"/>
		</Relationships>
</file>

<file path=ppt/notesSlides/_rels/notesSlide17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0.xml"/>
		</Relationships>
</file>

<file path=ppt/notesSlides/_rels/notesSlide17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1.xml"/>
		</Relationships>
</file>

<file path=ppt/notesSlides/_rels/notesSlide17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2.xml"/>
		</Relationships>
</file>

<file path=ppt/notesSlides/_rels/notesSlide17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3.xml"/>
		</Relationships>
</file>

<file path=ppt/notesSlides/_rels/notesSlide17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4.xml"/>
		</Relationships>
</file>

<file path=ppt/notesSlides/_rels/notesSlide17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5.xml"/>
		</Relationships>
</file>

<file path=ppt/notesSlides/_rels/notesSlide17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6.xml"/>
		</Relationships>
</file>

<file path=ppt/notesSlides/_rels/notesSlide17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7.xml"/>
		</Relationships>
</file>

<file path=ppt/notesSlides/_rels/notesSlide17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8.xml"/>
		</Relationships>
</file>

<file path=ppt/notesSlides/_rels/notesSlide17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19.xml"/>
		</Relationships>
</file>

<file path=ppt/notesSlides/_rels/notesSlide1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.xml"/>
		</Relationships>
</file>

<file path=ppt/notesSlides/_rels/notesSlide17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0.xml"/>
		</Relationships>
</file>

<file path=ppt/notesSlides/_rels/notesSlide17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1.xml"/>
		</Relationships>
</file>

<file path=ppt/notesSlides/_rels/notesSlide17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2.xml"/>
		</Relationships>
</file>

<file path=ppt/notesSlides/_rels/notesSlide17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3.xml"/>
		</Relationships>
</file>

<file path=ppt/notesSlides/_rels/notesSlide17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4.xml"/>
		</Relationships>
</file>

<file path=ppt/notesSlides/_rels/notesSlide17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5.xml"/>
		</Relationships>
</file>

<file path=ppt/notesSlides/_rels/notesSlide17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6.xml"/>
		</Relationships>
</file>

<file path=ppt/notesSlides/_rels/notesSlide17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7.xml"/>
		</Relationships>
</file>

<file path=ppt/notesSlides/_rels/notesSlide17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8.xml"/>
		</Relationships>
</file>

<file path=ppt/notesSlides/_rels/notesSlide17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29.xml"/>
		</Relationships>
</file>

<file path=ppt/notesSlides/_rels/notesSlide1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.xml"/>
		</Relationships>
</file>

<file path=ppt/notesSlides/_rels/notesSlide17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0.xml"/>
		</Relationships>
</file>

<file path=ppt/notesSlides/_rels/notesSlide17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1.xml"/>
		</Relationships>
</file>

<file path=ppt/notesSlides/_rels/notesSlide17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2.xml"/>
		</Relationships>
</file>

<file path=ppt/notesSlides/_rels/notesSlide17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3.xml"/>
		</Relationships>
</file>

<file path=ppt/notesSlides/_rels/notesSlide17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4.xml"/>
		</Relationships>
</file>

<file path=ppt/notesSlides/_rels/notesSlide17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5.xml"/>
		</Relationships>
</file>

<file path=ppt/notesSlides/_rels/notesSlide17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6.xml"/>
		</Relationships>
</file>

<file path=ppt/notesSlides/_rels/notesSlide17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7.xml"/>
		</Relationships>
</file>

<file path=ppt/notesSlides/_rels/notesSlide17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8.xml"/>
		</Relationships>
</file>

<file path=ppt/notesSlides/_rels/notesSlide17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39.xml"/>
		</Relationships>
</file>

<file path=ppt/notesSlides/_rels/notesSlide1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.xml"/>
		</Relationships>
</file>

<file path=ppt/notesSlides/_rels/notesSlide17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0.xml"/>
		</Relationships>
</file>

<file path=ppt/notesSlides/_rels/notesSlide17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1.xml"/>
		</Relationships>
</file>

<file path=ppt/notesSlides/_rels/notesSlide17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2.xml"/>
		</Relationships>
</file>

<file path=ppt/notesSlides/_rels/notesSlide17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3.xml"/>
		</Relationships>
</file>

<file path=ppt/notesSlides/_rels/notesSlide17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4.xml"/>
		</Relationships>
</file>

<file path=ppt/notesSlides/_rels/notesSlide17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5.xml"/>
		</Relationships>
</file>

<file path=ppt/notesSlides/_rels/notesSlide17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6.xml"/>
		</Relationships>
</file>

<file path=ppt/notesSlides/_rels/notesSlide17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7.xml"/>
		</Relationships>
</file>

<file path=ppt/notesSlides/_rels/notesSlide17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8.xml"/>
		</Relationships>
</file>

<file path=ppt/notesSlides/_rels/notesSlide17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49.xml"/>
		</Relationships>
</file>

<file path=ppt/notesSlides/_rels/notesSlide1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.xml"/>
		</Relationships>
</file>

<file path=ppt/notesSlides/_rels/notesSlide17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0.xml"/>
		</Relationships>
</file>

<file path=ppt/notesSlides/_rels/notesSlide17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1.xml"/>
		</Relationships>
</file>

<file path=ppt/notesSlides/_rels/notesSlide17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2.xml"/>
		</Relationships>
</file>

<file path=ppt/notesSlides/_rels/notesSlide17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3.xml"/>
		</Relationships>
</file>

<file path=ppt/notesSlides/_rels/notesSlide17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4.xml"/>
		</Relationships>
</file>

<file path=ppt/notesSlides/_rels/notesSlide17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5.xml"/>
		</Relationships>
</file>

<file path=ppt/notesSlides/_rels/notesSlide17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6.xml"/>
		</Relationships>
</file>

<file path=ppt/notesSlides/_rels/notesSlide17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7.xml"/>
		</Relationships>
</file>

<file path=ppt/notesSlides/_rels/notesSlide17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8.xml"/>
		</Relationships>
</file>

<file path=ppt/notesSlides/_rels/notesSlide17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59.xml"/>
		</Relationships>
</file>

<file path=ppt/notesSlides/_rels/notesSlide1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.xml"/>
		</Relationships>
</file>

<file path=ppt/notesSlides/_rels/notesSlide17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0.xml"/>
		</Relationships>
</file>

<file path=ppt/notesSlides/_rels/notesSlide17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1.xml"/>
		</Relationships>
</file>

<file path=ppt/notesSlides/_rels/notesSlide17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2.xml"/>
		</Relationships>
</file>

<file path=ppt/notesSlides/_rels/notesSlide17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3.xml"/>
		</Relationships>
</file>

<file path=ppt/notesSlides/_rels/notesSlide17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4.xml"/>
		</Relationships>
</file>

<file path=ppt/notesSlides/_rels/notesSlide17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5.xml"/>
		</Relationships>
</file>

<file path=ppt/notesSlides/_rels/notesSlide17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6.xml"/>
		</Relationships>
</file>

<file path=ppt/notesSlides/_rels/notesSlide17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7.xml"/>
		</Relationships>
</file>

<file path=ppt/notesSlides/_rels/notesSlide17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8.xml"/>
		</Relationships>
</file>

<file path=ppt/notesSlides/_rels/notesSlide17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69.xml"/>
		</Relationships>
</file>

<file path=ppt/notesSlides/_rels/notesSlide1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.xml"/>
		</Relationships>
</file>

<file path=ppt/notesSlides/_rels/notesSlide17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0.xml"/>
		</Relationships>
</file>

<file path=ppt/notesSlides/_rels/notesSlide17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1.xml"/>
		</Relationships>
</file>

<file path=ppt/notesSlides/_rels/notesSlide17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2.xml"/>
		</Relationships>
</file>

<file path=ppt/notesSlides/_rels/notesSlide17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3.xml"/>
		</Relationships>
</file>

<file path=ppt/notesSlides/_rels/notesSlide17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4.xml"/>
		</Relationships>
</file>

<file path=ppt/notesSlides/_rels/notesSlide17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5.xml"/>
		</Relationships>
</file>

<file path=ppt/notesSlides/_rels/notesSlide17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6.xml"/>
		</Relationships>
</file>

<file path=ppt/notesSlides/_rels/notesSlide17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7.xml"/>
		</Relationships>
</file>

<file path=ppt/notesSlides/_rels/notesSlide17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8.xml"/>
		</Relationships>
</file>

<file path=ppt/notesSlides/_rels/notesSlide17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79.xml"/>
		</Relationships>
</file>

<file path=ppt/notesSlides/_rels/notesSlide1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.xml"/>
		</Relationships>
</file>

<file path=ppt/notesSlides/_rels/notesSlide17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0.xml"/>
		</Relationships>
</file>

<file path=ppt/notesSlides/_rels/notesSlide17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1.xml"/>
		</Relationships>
</file>

<file path=ppt/notesSlides/_rels/notesSlide17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2.xml"/>
		</Relationships>
</file>

<file path=ppt/notesSlides/_rels/notesSlide17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3.xml"/>
		</Relationships>
</file>

<file path=ppt/notesSlides/_rels/notesSlide17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4.xml"/>
		</Relationships>
</file>

<file path=ppt/notesSlides/_rels/notesSlide17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5.xml"/>
		</Relationships>
</file>

<file path=ppt/notesSlides/_rels/notesSlide17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6.xml"/>
		</Relationships>
</file>

<file path=ppt/notesSlides/_rels/notesSlide17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7.xml"/>
		</Relationships>
</file>

<file path=ppt/notesSlides/_rels/notesSlide17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8.xml"/>
		</Relationships>
</file>

<file path=ppt/notesSlides/_rels/notesSlide17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89.xml"/>
		</Relationships>
</file>

<file path=ppt/notesSlides/_rels/notesSlide1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.xml"/>
		</Relationships>
</file>

<file path=ppt/notesSlides/_rels/notesSlide17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0.xml"/>
		</Relationships>
</file>

<file path=ppt/notesSlides/_rels/notesSlide17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1.xml"/>
		</Relationships>
</file>

<file path=ppt/notesSlides/_rels/notesSlide17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2.xml"/>
		</Relationships>
</file>

<file path=ppt/notesSlides/_rels/notesSlide17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3.xml"/>
		</Relationships>
</file>

<file path=ppt/notesSlides/_rels/notesSlide17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4.xml"/>
		</Relationships>
</file>

<file path=ppt/notesSlides/_rels/notesSlide17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5.xml"/>
		</Relationships>
</file>

<file path=ppt/notesSlides/_rels/notesSlide17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6.xml"/>
		</Relationships>
</file>

<file path=ppt/notesSlides/_rels/notesSlide17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7.xml"/>
		</Relationships>
</file>

<file path=ppt/notesSlides/_rels/notesSlide17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8.xml"/>
		</Relationships>
</file>

<file path=ppt/notesSlides/_rels/notesSlide17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99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.xml"/>
		</Relationships>
</file>

<file path=ppt/notesSlides/_rels/notesSlide18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0.xml"/>
		</Relationships>
</file>

<file path=ppt/notesSlides/_rels/notesSlide18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1.xml"/>
		</Relationships>
</file>

<file path=ppt/notesSlides/_rels/notesSlide18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2.xml"/>
		</Relationships>
</file>

<file path=ppt/notesSlides/_rels/notesSlide18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3.xml"/>
		</Relationships>
</file>

<file path=ppt/notesSlides/_rels/notesSlide18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4.xml"/>
		</Relationships>
</file>

<file path=ppt/notesSlides/_rels/notesSlide18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5.xml"/>
		</Relationships>
</file>

<file path=ppt/notesSlides/_rels/notesSlide18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6.xml"/>
		</Relationships>
</file>

<file path=ppt/notesSlides/_rels/notesSlide18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07.xml"/>
		</Relationships>
</file>

<file path=ppt/notesSlides/_rels/notesSlide1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1.xml"/>
		</Relationships>
</file>

<file path=ppt/notesSlides/_rels/notesSlide1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2.xml"/>
		</Relationships>
</file>

<file path=ppt/notesSlides/_rels/notesSlide1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3.xml"/>
		</Relationships>
</file>

<file path=ppt/notesSlides/_rels/notesSlide1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4.xml"/>
		</Relationships>
</file>

<file path=ppt/notesSlides/_rels/notesSlide1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5.xml"/>
		</Relationships>
</file>

<file path=ppt/notesSlides/_rels/notesSlide1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6.xml"/>
		</Relationships>
</file>

<file path=ppt/notesSlides/_rels/notesSlide1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7.xml"/>
		</Relationships>
</file>

<file path=ppt/notesSlides/_rels/notesSlide1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8.xml"/>
		</Relationships>
</file>

<file path=ppt/notesSlides/_rels/notesSlide1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9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1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0.xml"/>
		</Relationships>
</file>

<file path=ppt/notesSlides/_rels/notesSlide1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1.xml"/>
		</Relationships>
</file>

<file path=ppt/notesSlides/_rels/notesSlide1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2.xml"/>
		</Relationships>
</file>

<file path=ppt/notesSlides/_rels/notesSlide1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3.xml"/>
		</Relationships>
</file>

<file path=ppt/notesSlides/_rels/notesSlide1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4.xml"/>
		</Relationships>
</file>

<file path=ppt/notesSlides/_rels/notesSlide1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5.xml"/>
		</Relationships>
</file>

<file path=ppt/notesSlides/_rels/notesSlide1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6.xml"/>
		</Relationships>
</file>

<file path=ppt/notesSlides/_rels/notesSlide1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7.xml"/>
		</Relationships>
</file>

<file path=ppt/notesSlides/_rels/notesSlide1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8.xml"/>
		</Relationships>
</file>

<file path=ppt/notesSlides/_rels/notesSlide1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0.xml"/>
		</Relationships>
</file>

<file path=ppt/notesSlides/_rels/notesSlide2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1.xml"/>
		</Relationships>
</file>

<file path=ppt/notesSlides/_rels/notesSlide2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2.xml"/>
		</Relationships>
</file>

<file path=ppt/notesSlides/_rels/notesSlide2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3.xml"/>
		</Relationships>
</file>

<file path=ppt/notesSlides/_rels/notesSlide2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4.xml"/>
		</Relationships>
</file>

<file path=ppt/notesSlides/_rels/notesSlide2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5.xml"/>
		</Relationships>
</file>

<file path=ppt/notesSlides/_rels/notesSlide2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6.xml"/>
		</Relationships>
</file>

<file path=ppt/notesSlides/_rels/notesSlide2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7.xml"/>
		</Relationships>
</file>

<file path=ppt/notesSlides/_rels/notesSlide2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8.xml"/>
		</Relationships>
</file>

<file path=ppt/notesSlides/_rels/notesSlide2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9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0.xml"/>
		</Relationships>
</file>

<file path=ppt/notesSlides/_rels/notesSlide2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1.xml"/>
		</Relationships>
</file>

<file path=ppt/notesSlides/_rels/notesSlide2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2.xml"/>
		</Relationships>
</file>

<file path=ppt/notesSlides/_rels/notesSlide2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3.xml"/>
		</Relationships>
</file>

<file path=ppt/notesSlides/_rels/notesSlide2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4.xml"/>
		</Relationships>
</file>

<file path=ppt/notesSlides/_rels/notesSlide2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5.xml"/>
		</Relationships>
</file>

<file path=ppt/notesSlides/_rels/notesSlide2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6.xml"/>
		</Relationships>
</file>

<file path=ppt/notesSlides/_rels/notesSlide2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7.xml"/>
		</Relationships>
</file>

<file path=ppt/notesSlides/_rels/notesSlide2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8.xml"/>
		</Relationships>
</file>

<file path=ppt/notesSlides/_rels/notesSlide2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9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0.xml"/>
		</Relationships>
</file>

<file path=ppt/notesSlides/_rels/notesSlide2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1.xml"/>
		</Relationships>
</file>

<file path=ppt/notesSlides/_rels/notesSlide2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2.xml"/>
		</Relationships>
</file>

<file path=ppt/notesSlides/_rels/notesSlide2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3.xml"/>
		</Relationships>
</file>

<file path=ppt/notesSlides/_rels/notesSlide2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4.xml"/>
		</Relationships>
</file>

<file path=ppt/notesSlides/_rels/notesSlide2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5.xml"/>
		</Relationships>
</file>

<file path=ppt/notesSlides/_rels/notesSlide2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6.xml"/>
		</Relationships>
</file>

<file path=ppt/notesSlides/_rels/notesSlide2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7.xml"/>
		</Relationships>
</file>

<file path=ppt/notesSlides/_rels/notesSlide2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8.xml"/>
		</Relationships>
</file>

<file path=ppt/notesSlides/_rels/notesSlide2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9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0.xml"/>
		</Relationships>
</file>

<file path=ppt/notesSlides/_rels/notesSlide2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1.xml"/>
		</Relationships>
</file>

<file path=ppt/notesSlides/_rels/notesSlide2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2.xml"/>
		</Relationships>
</file>

<file path=ppt/notesSlides/_rels/notesSlide2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3.xml"/>
		</Relationships>
</file>

<file path=ppt/notesSlides/_rels/notesSlide2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4.xml"/>
		</Relationships>
</file>

<file path=ppt/notesSlides/_rels/notesSlide2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5.xml"/>
		</Relationships>
</file>

<file path=ppt/notesSlides/_rels/notesSlide2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6.xml"/>
		</Relationships>
</file>

<file path=ppt/notesSlides/_rels/notesSlide2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7.xml"/>
		</Relationships>
</file>

<file path=ppt/notesSlides/_rels/notesSlide2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8.xml"/>
		</Relationships>
</file>

<file path=ppt/notesSlides/_rels/notesSlide2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9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0.xml"/>
		</Relationships>
</file>

<file path=ppt/notesSlides/_rels/notesSlide2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1.xml"/>
		</Relationships>
</file>

<file path=ppt/notesSlides/_rels/notesSlide2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2.xml"/>
		</Relationships>
</file>

<file path=ppt/notesSlides/_rels/notesSlide2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3.xml"/>
		</Relationships>
</file>

<file path=ppt/notesSlides/_rels/notesSlide2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4.xml"/>
		</Relationships>
</file>

<file path=ppt/notesSlides/_rels/notesSlide2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5.xml"/>
		</Relationships>
</file>

<file path=ppt/notesSlides/_rels/notesSlide2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6.xml"/>
		</Relationships>
</file>

<file path=ppt/notesSlides/_rels/notesSlide2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7.xml"/>
		</Relationships>
</file>

<file path=ppt/notesSlides/_rels/notesSlide2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8.xml"/>
		</Relationships>
</file>

<file path=ppt/notesSlides/_rels/notesSlide2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9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0.xml"/>
		</Relationships>
</file>

<file path=ppt/notesSlides/_rels/notesSlide2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1.xml"/>
		</Relationships>
</file>

<file path=ppt/notesSlides/_rels/notesSlide2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2.xml"/>
		</Relationships>
</file>

<file path=ppt/notesSlides/_rels/notesSlide2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3.xml"/>
		</Relationships>
</file>

<file path=ppt/notesSlides/_rels/notesSlide2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4.xml"/>
		</Relationships>
</file>

<file path=ppt/notesSlides/_rels/notesSlide2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5.xml"/>
		</Relationships>
</file>

<file path=ppt/notesSlides/_rels/notesSlide2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6.xml"/>
		</Relationships>
</file>

<file path=ppt/notesSlides/_rels/notesSlide2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7.xml"/>
		</Relationships>
</file>

<file path=ppt/notesSlides/_rels/notesSlide2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8.xml"/>
		</Relationships>
</file>

<file path=ppt/notesSlides/_rels/notesSlide2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9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0.xml"/>
		</Relationships>
</file>

<file path=ppt/notesSlides/_rels/notesSlide2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1.xml"/>
		</Relationships>
</file>

<file path=ppt/notesSlides/_rels/notesSlide2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2.xml"/>
		</Relationships>
</file>

<file path=ppt/notesSlides/_rels/notesSlide2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3.xml"/>
		</Relationships>
</file>

<file path=ppt/notesSlides/_rels/notesSlide2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4.xml"/>
		</Relationships>
</file>

<file path=ppt/notesSlides/_rels/notesSlide2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5.xml"/>
		</Relationships>
</file>

<file path=ppt/notesSlides/_rels/notesSlide2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6.xml"/>
		</Relationships>
</file>

<file path=ppt/notesSlides/_rels/notesSlide2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7.xml"/>
		</Relationships>
</file>

<file path=ppt/notesSlides/_rels/notesSlide2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8.xml"/>
		</Relationships>
</file>

<file path=ppt/notesSlides/_rels/notesSlide2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9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0.xml"/>
		</Relationships>
</file>

<file path=ppt/notesSlides/_rels/notesSlide2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1.xml"/>
		</Relationships>
</file>

<file path=ppt/notesSlides/_rels/notesSlide2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2.xml"/>
		</Relationships>
</file>

<file path=ppt/notesSlides/_rels/notesSlide2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3.xml"/>
		</Relationships>
</file>

<file path=ppt/notesSlides/_rels/notesSlide2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4.xml"/>
		</Relationships>
</file>

<file path=ppt/notesSlides/_rels/notesSlide2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5.xml"/>
		</Relationships>
</file>

<file path=ppt/notesSlides/_rels/notesSlide2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6.xml"/>
		</Relationships>
</file>

<file path=ppt/notesSlides/_rels/notesSlide2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7.xml"/>
		</Relationships>
</file>

<file path=ppt/notesSlides/_rels/notesSlide2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8.xml"/>
		</Relationships>
</file>

<file path=ppt/notesSlides/_rels/notesSlide2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9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0.xml"/>
		</Relationships>
</file>

<file path=ppt/notesSlides/_rels/notesSlide2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1.xml"/>
		</Relationships>
</file>

<file path=ppt/notesSlides/_rels/notesSlide2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2.xml"/>
		</Relationships>
</file>

<file path=ppt/notesSlides/_rels/notesSlide2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3.xml"/>
		</Relationships>
</file>

<file path=ppt/notesSlides/_rels/notesSlide2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4.xml"/>
		</Relationships>
</file>

<file path=ppt/notesSlides/_rels/notesSlide2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5.xml"/>
		</Relationships>
</file>

<file path=ppt/notesSlides/_rels/notesSlide2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6.xml"/>
		</Relationships>
</file>

<file path=ppt/notesSlides/_rels/notesSlide2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7.xml"/>
		</Relationships>
</file>

<file path=ppt/notesSlides/_rels/notesSlide2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8.xml"/>
		</Relationships>
</file>

<file path=ppt/notesSlides/_rels/notesSlide2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9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2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0.xml"/>
		</Relationships>
</file>

<file path=ppt/notesSlides/_rels/notesSlide2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1.xml"/>
		</Relationships>
</file>

<file path=ppt/notesSlides/_rels/notesSlide2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2.xml"/>
		</Relationships>
</file>

<file path=ppt/notesSlides/_rels/notesSlide2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3.xml"/>
		</Relationships>
</file>

<file path=ppt/notesSlides/_rels/notesSlide2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4.xml"/>
		</Relationships>
</file>

<file path=ppt/notesSlides/_rels/notesSlide2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5.xml"/>
		</Relationships>
</file>

<file path=ppt/notesSlides/_rels/notesSlide2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6.xml"/>
		</Relationships>
</file>

<file path=ppt/notesSlides/_rels/notesSlide2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7.xml"/>
		</Relationships>
</file>

<file path=ppt/notesSlides/_rels/notesSlide2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8.xml"/>
		</Relationships>
</file>

<file path=ppt/notesSlides/_rels/notesSlide2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0.xml"/>
		</Relationships>
</file>

<file path=ppt/notesSlides/_rels/notesSlide3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1.xml"/>
		</Relationships>
</file>

<file path=ppt/notesSlides/_rels/notesSlide3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2.xml"/>
		</Relationships>
</file>

<file path=ppt/notesSlides/_rels/notesSlide3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3.xml"/>
		</Relationships>
</file>

<file path=ppt/notesSlides/_rels/notesSlide3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4.xml"/>
		</Relationships>
</file>

<file path=ppt/notesSlides/_rels/notesSlide3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5.xml"/>
		</Relationships>
</file>

<file path=ppt/notesSlides/_rels/notesSlide3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6.xml"/>
		</Relationships>
</file>

<file path=ppt/notesSlides/_rels/notesSlide3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7.xml"/>
		</Relationships>
</file>

<file path=ppt/notesSlides/_rels/notesSlide3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8.xml"/>
		</Relationships>
</file>

<file path=ppt/notesSlides/_rels/notesSlide3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9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0.xml"/>
		</Relationships>
</file>

<file path=ppt/notesSlides/_rels/notesSlide3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1.xml"/>
		</Relationships>
</file>

<file path=ppt/notesSlides/_rels/notesSlide3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2.xml"/>
		</Relationships>
</file>

<file path=ppt/notesSlides/_rels/notesSlide3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3.xml"/>
		</Relationships>
</file>

<file path=ppt/notesSlides/_rels/notesSlide3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4.xml"/>
		</Relationships>
</file>

<file path=ppt/notesSlides/_rels/notesSlide3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5.xml"/>
		</Relationships>
</file>

<file path=ppt/notesSlides/_rels/notesSlide3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6.xml"/>
		</Relationships>
</file>

<file path=ppt/notesSlides/_rels/notesSlide3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7.xml"/>
		</Relationships>
</file>

<file path=ppt/notesSlides/_rels/notesSlide3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8.xml"/>
		</Relationships>
</file>

<file path=ppt/notesSlides/_rels/notesSlide3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9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0.xml"/>
		</Relationships>
</file>

<file path=ppt/notesSlides/_rels/notesSlide3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1.xml"/>
		</Relationships>
</file>

<file path=ppt/notesSlides/_rels/notesSlide3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2.xml"/>
		</Relationships>
</file>

<file path=ppt/notesSlides/_rels/notesSlide3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3.xml"/>
		</Relationships>
</file>

<file path=ppt/notesSlides/_rels/notesSlide3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4.xml"/>
		</Relationships>
</file>

<file path=ppt/notesSlides/_rels/notesSlide3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5.xml"/>
		</Relationships>
</file>

<file path=ppt/notesSlides/_rels/notesSlide3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6.xml"/>
		</Relationships>
</file>

<file path=ppt/notesSlides/_rels/notesSlide3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7.xml"/>
		</Relationships>
</file>

<file path=ppt/notesSlides/_rels/notesSlide3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8.xml"/>
		</Relationships>
</file>

<file path=ppt/notesSlides/_rels/notesSlide3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9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0.xml"/>
		</Relationships>
</file>

<file path=ppt/notesSlides/_rels/notesSlide3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1.xml"/>
		</Relationships>
</file>

<file path=ppt/notesSlides/_rels/notesSlide3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2.xml"/>
		</Relationships>
</file>

<file path=ppt/notesSlides/_rels/notesSlide3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3.xml"/>
		</Relationships>
</file>

<file path=ppt/notesSlides/_rels/notesSlide3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4.xml"/>
		</Relationships>
</file>

<file path=ppt/notesSlides/_rels/notesSlide3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5.xml"/>
		</Relationships>
</file>

<file path=ppt/notesSlides/_rels/notesSlide3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6.xml"/>
		</Relationships>
</file>

<file path=ppt/notesSlides/_rels/notesSlide3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7.xml"/>
		</Relationships>
</file>

<file path=ppt/notesSlides/_rels/notesSlide3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8.xml"/>
		</Relationships>
</file>

<file path=ppt/notesSlides/_rels/notesSlide3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9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0.xml"/>
		</Relationships>
</file>

<file path=ppt/notesSlides/_rels/notesSlide3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1.xml"/>
		</Relationships>
</file>

<file path=ppt/notesSlides/_rels/notesSlide3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2.xml"/>
		</Relationships>
</file>

<file path=ppt/notesSlides/_rels/notesSlide3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3.xml"/>
		</Relationships>
</file>

<file path=ppt/notesSlides/_rels/notesSlide3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4.xml"/>
		</Relationships>
</file>

<file path=ppt/notesSlides/_rels/notesSlide3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5.xml"/>
		</Relationships>
</file>

<file path=ppt/notesSlides/_rels/notesSlide3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6.xml"/>
		</Relationships>
</file>

<file path=ppt/notesSlides/_rels/notesSlide3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7.xml"/>
		</Relationships>
</file>

<file path=ppt/notesSlides/_rels/notesSlide3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8.xml"/>
		</Relationships>
</file>

<file path=ppt/notesSlides/_rels/notesSlide3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9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0.xml"/>
		</Relationships>
</file>

<file path=ppt/notesSlides/_rels/notesSlide3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1.xml"/>
		</Relationships>
</file>

<file path=ppt/notesSlides/_rels/notesSlide3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2.xml"/>
		</Relationships>
</file>

<file path=ppt/notesSlides/_rels/notesSlide3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3.xml"/>
		</Relationships>
</file>

<file path=ppt/notesSlides/_rels/notesSlide3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4.xml"/>
		</Relationships>
</file>

<file path=ppt/notesSlides/_rels/notesSlide3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5.xml"/>
		</Relationships>
</file>

<file path=ppt/notesSlides/_rels/notesSlide3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6.xml"/>
		</Relationships>
</file>

<file path=ppt/notesSlides/_rels/notesSlide3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7.xml"/>
		</Relationships>
</file>

<file path=ppt/notesSlides/_rels/notesSlide3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8.xml"/>
		</Relationships>
</file>

<file path=ppt/notesSlides/_rels/notesSlide3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9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0.xml"/>
		</Relationships>
</file>

<file path=ppt/notesSlides/_rels/notesSlide3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1.xml"/>
		</Relationships>
</file>

<file path=ppt/notesSlides/_rels/notesSlide3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2.xml"/>
		</Relationships>
</file>

<file path=ppt/notesSlides/_rels/notesSlide3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3.xml"/>
		</Relationships>
</file>

<file path=ppt/notesSlides/_rels/notesSlide3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4.xml"/>
		</Relationships>
</file>

<file path=ppt/notesSlides/_rels/notesSlide3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5.xml"/>
		</Relationships>
</file>

<file path=ppt/notesSlides/_rels/notesSlide3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6.xml"/>
		</Relationships>
</file>

<file path=ppt/notesSlides/_rels/notesSlide3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7.xml"/>
		</Relationships>
</file>

<file path=ppt/notesSlides/_rels/notesSlide3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8.xml"/>
		</Relationships>
</file>

<file path=ppt/notesSlides/_rels/notesSlide3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9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0.xml"/>
		</Relationships>
</file>

<file path=ppt/notesSlides/_rels/notesSlide3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1.xml"/>
		</Relationships>
</file>

<file path=ppt/notesSlides/_rels/notesSlide3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2.xml"/>
		</Relationships>
</file>

<file path=ppt/notesSlides/_rels/notesSlide3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3.xml"/>
		</Relationships>
</file>

<file path=ppt/notesSlides/_rels/notesSlide3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4.xml"/>
		</Relationships>
</file>

<file path=ppt/notesSlides/_rels/notesSlide3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5.xml"/>
		</Relationships>
</file>

<file path=ppt/notesSlides/_rels/notesSlide3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6.xml"/>
		</Relationships>
</file>

<file path=ppt/notesSlides/_rels/notesSlide3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7.xml"/>
		</Relationships>
</file>

<file path=ppt/notesSlides/_rels/notesSlide3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8.xml"/>
		</Relationships>
</file>

<file path=ppt/notesSlides/_rels/notesSlide3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9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0.xml"/>
		</Relationships>
</file>

<file path=ppt/notesSlides/_rels/notesSlide3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1.xml"/>
		</Relationships>
</file>

<file path=ppt/notesSlides/_rels/notesSlide3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2.xml"/>
		</Relationships>
</file>

<file path=ppt/notesSlides/_rels/notesSlide3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3.xml"/>
		</Relationships>
</file>

<file path=ppt/notesSlides/_rels/notesSlide3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4.xml"/>
		</Relationships>
</file>

<file path=ppt/notesSlides/_rels/notesSlide3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5.xml"/>
		</Relationships>
</file>

<file path=ppt/notesSlides/_rels/notesSlide3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6.xml"/>
		</Relationships>
</file>

<file path=ppt/notesSlides/_rels/notesSlide3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7.xml"/>
		</Relationships>
</file>

<file path=ppt/notesSlides/_rels/notesSlide3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8.xml"/>
		</Relationships>
</file>

<file path=ppt/notesSlides/_rels/notesSlide3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9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3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0.xml"/>
		</Relationships>
</file>

<file path=ppt/notesSlides/_rels/notesSlide3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1.xml"/>
		</Relationships>
</file>

<file path=ppt/notesSlides/_rels/notesSlide3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2.xml"/>
		</Relationships>
</file>

<file path=ppt/notesSlides/_rels/notesSlide3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3.xml"/>
		</Relationships>
</file>

<file path=ppt/notesSlides/_rels/notesSlide3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4.xml"/>
		</Relationships>
</file>

<file path=ppt/notesSlides/_rels/notesSlide3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5.xml"/>
		</Relationships>
</file>

<file path=ppt/notesSlides/_rels/notesSlide3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6.xml"/>
		</Relationships>
</file>

<file path=ppt/notesSlides/_rels/notesSlide3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7.xml"/>
		</Relationships>
</file>

<file path=ppt/notesSlides/_rels/notesSlide3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8.xml"/>
		</Relationships>
</file>

<file path=ppt/notesSlides/_rels/notesSlide3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0.xml"/>
		</Relationships>
</file>

<file path=ppt/notesSlides/_rels/notesSlide4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1.xml"/>
		</Relationships>
</file>

<file path=ppt/notesSlides/_rels/notesSlide4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2.xml"/>
		</Relationships>
</file>

<file path=ppt/notesSlides/_rels/notesSlide4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3.xml"/>
		</Relationships>
</file>

<file path=ppt/notesSlides/_rels/notesSlide4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4.xml"/>
		</Relationships>
</file>

<file path=ppt/notesSlides/_rels/notesSlide4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5.xml"/>
		</Relationships>
</file>

<file path=ppt/notesSlides/_rels/notesSlide4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6.xml"/>
		</Relationships>
</file>

<file path=ppt/notesSlides/_rels/notesSlide4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7.xml"/>
		</Relationships>
</file>

<file path=ppt/notesSlides/_rels/notesSlide4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8.xml"/>
		</Relationships>
</file>

<file path=ppt/notesSlides/_rels/notesSlide4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9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0.xml"/>
		</Relationships>
</file>

<file path=ppt/notesSlides/_rels/notesSlide4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1.xml"/>
		</Relationships>
</file>

<file path=ppt/notesSlides/_rels/notesSlide4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2.xml"/>
		</Relationships>
</file>

<file path=ppt/notesSlides/_rels/notesSlide4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3.xml"/>
		</Relationships>
</file>

<file path=ppt/notesSlides/_rels/notesSlide4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4.xml"/>
		</Relationships>
</file>

<file path=ppt/notesSlides/_rels/notesSlide4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5.xml"/>
		</Relationships>
</file>

<file path=ppt/notesSlides/_rels/notesSlide4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6.xml"/>
		</Relationships>
</file>

<file path=ppt/notesSlides/_rels/notesSlide4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7.xml"/>
		</Relationships>
</file>

<file path=ppt/notesSlides/_rels/notesSlide4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8.xml"/>
		</Relationships>
</file>

<file path=ppt/notesSlides/_rels/notesSlide4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9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0.xml"/>
		</Relationships>
</file>

<file path=ppt/notesSlides/_rels/notesSlide4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1.xml"/>
		</Relationships>
</file>

<file path=ppt/notesSlides/_rels/notesSlide4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2.xml"/>
		</Relationships>
</file>

<file path=ppt/notesSlides/_rels/notesSlide4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3.xml"/>
		</Relationships>
</file>

<file path=ppt/notesSlides/_rels/notesSlide4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4.xml"/>
		</Relationships>
</file>

<file path=ppt/notesSlides/_rels/notesSlide4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5.xml"/>
		</Relationships>
</file>

<file path=ppt/notesSlides/_rels/notesSlide4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6.xml"/>
		</Relationships>
</file>

<file path=ppt/notesSlides/_rels/notesSlide4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7.xml"/>
		</Relationships>
</file>

<file path=ppt/notesSlides/_rels/notesSlide4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8.xml"/>
		</Relationships>
</file>

<file path=ppt/notesSlides/_rels/notesSlide4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9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0.xml"/>
		</Relationships>
</file>

<file path=ppt/notesSlides/_rels/notesSlide4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1.xml"/>
		</Relationships>
</file>

<file path=ppt/notesSlides/_rels/notesSlide4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2.xml"/>
		</Relationships>
</file>

<file path=ppt/notesSlides/_rels/notesSlide4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3.xml"/>
		</Relationships>
</file>

<file path=ppt/notesSlides/_rels/notesSlide4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4.xml"/>
		</Relationships>
</file>

<file path=ppt/notesSlides/_rels/notesSlide4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5.xml"/>
		</Relationships>
</file>

<file path=ppt/notesSlides/_rels/notesSlide4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6.xml"/>
		</Relationships>
</file>

<file path=ppt/notesSlides/_rels/notesSlide4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7.xml"/>
		</Relationships>
</file>

<file path=ppt/notesSlides/_rels/notesSlide4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8.xml"/>
		</Relationships>
</file>

<file path=ppt/notesSlides/_rels/notesSlide4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9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0.xml"/>
		</Relationships>
</file>

<file path=ppt/notesSlides/_rels/notesSlide4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1.xml"/>
		</Relationships>
</file>

<file path=ppt/notesSlides/_rels/notesSlide4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2.xml"/>
		</Relationships>
</file>

<file path=ppt/notesSlides/_rels/notesSlide4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3.xml"/>
		</Relationships>
</file>

<file path=ppt/notesSlides/_rels/notesSlide4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4.xml"/>
		</Relationships>
</file>

<file path=ppt/notesSlides/_rels/notesSlide4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5.xml"/>
		</Relationships>
</file>

<file path=ppt/notesSlides/_rels/notesSlide4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6.xml"/>
		</Relationships>
</file>

<file path=ppt/notesSlides/_rels/notesSlide4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7.xml"/>
		</Relationships>
</file>

<file path=ppt/notesSlides/_rels/notesSlide4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8.xml"/>
		</Relationships>
</file>

<file path=ppt/notesSlides/_rels/notesSlide4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9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4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0.xml"/>
		</Relationships>
</file>

<file path=ppt/notesSlides/_rels/notesSlide4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1.xml"/>
		</Relationships>
</file>

<file path=ppt/notesSlides/_rels/notesSlide4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2.xml"/>
		</Relationships>
</file>

<file path=ppt/notesSlides/_rels/notesSlide4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3.xml"/>
		</Relationships>
</file>

<file path=ppt/notesSlides/_rels/notesSlide4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4.xml"/>
		</Relationships>
</file>

<file path=ppt/notesSlides/_rels/notesSlide4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5.xml"/>
		</Relationships>
</file>

<file path=ppt/notesSlides/_rels/notesSlide4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6.xml"/>
		</Relationships>
</file>

<file path=ppt/notesSlides/_rels/notesSlide4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7.xml"/>
		</Relationships>
</file>

<file path=ppt/notesSlides/_rels/notesSlide4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8.xml"/>
		</Relationships>
</file>

<file path=ppt/notesSlides/_rels/notesSlide4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9.xml"/>
		</Relationships>
</file>

<file path=ppt/notesSlides/_rels/notesSlide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.xml"/>
		</Relationships>
</file>

<file path=ppt/notesSlides/_rels/notesSlide4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0.xml"/>
		</Relationships>
</file>

<file path=ppt/notesSlides/_rels/notesSlide4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1.xml"/>
		</Relationships>
</file>

<file path=ppt/notesSlides/_rels/notesSlide4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2.xml"/>
		</Relationships>
</file>

<file path=ppt/notesSlides/_rels/notesSlide4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3.xml"/>
		</Relationships>
</file>

<file path=ppt/notesSlides/_rels/notesSlide4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4.xml"/>
		</Relationships>
</file>

<file path=ppt/notesSlides/_rels/notesSlide4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5.xml"/>
		</Relationships>
</file>

<file path=ppt/notesSlides/_rels/notesSlide4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6.xml"/>
		</Relationships>
</file>

<file path=ppt/notesSlides/_rels/notesSlide4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7.xml"/>
		</Relationships>
</file>

<file path=ppt/notesSlides/_rels/notesSlide4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8.xml"/>
		</Relationships>
</file>

<file path=ppt/notesSlides/_rels/notesSlide4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69.xml"/>
		</Relationships>
</file>

<file path=ppt/notesSlides/_rels/notesSlide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.xml"/>
		</Relationships>
</file>

<file path=ppt/notesSlides/_rels/notesSlide4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0.xml"/>
		</Relationships>
</file>

<file path=ppt/notesSlides/_rels/notesSlide4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1.xml"/>
		</Relationships>
</file>

<file path=ppt/notesSlides/_rels/notesSlide4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2.xml"/>
		</Relationships>
</file>

<file path=ppt/notesSlides/_rels/notesSlide4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3.xml"/>
		</Relationships>
</file>

<file path=ppt/notesSlides/_rels/notesSlide4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4.xml"/>
		</Relationships>
</file>

<file path=ppt/notesSlides/_rels/notesSlide4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5.xml"/>
		</Relationships>
</file>

<file path=ppt/notesSlides/_rels/notesSlide4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6.xml"/>
		</Relationships>
</file>

<file path=ppt/notesSlides/_rels/notesSlide4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7.xml"/>
		</Relationships>
</file>

<file path=ppt/notesSlides/_rels/notesSlide4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8.xml"/>
		</Relationships>
</file>

<file path=ppt/notesSlides/_rels/notesSlide4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79.xml"/>
		</Relationships>
</file>

<file path=ppt/notesSlides/_rels/notesSlide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.xml"/>
		</Relationships>
</file>

<file path=ppt/notesSlides/_rels/notesSlide4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0.xml"/>
		</Relationships>
</file>

<file path=ppt/notesSlides/_rels/notesSlide4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1.xml"/>
		</Relationships>
</file>

<file path=ppt/notesSlides/_rels/notesSlide4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2.xml"/>
		</Relationships>
</file>

<file path=ppt/notesSlides/_rels/notesSlide4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3.xml"/>
		</Relationships>
</file>

<file path=ppt/notesSlides/_rels/notesSlide4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4.xml"/>
		</Relationships>
</file>

<file path=ppt/notesSlides/_rels/notesSlide4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5.xml"/>
		</Relationships>
</file>

<file path=ppt/notesSlides/_rels/notesSlide4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6.xml"/>
		</Relationships>
</file>

<file path=ppt/notesSlides/_rels/notesSlide4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7.xml"/>
		</Relationships>
</file>

<file path=ppt/notesSlides/_rels/notesSlide4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8.xml"/>
		</Relationships>
</file>

<file path=ppt/notesSlides/_rels/notesSlide4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89.xml"/>
		</Relationships>
</file>

<file path=ppt/notesSlides/_rels/notesSlide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.xml"/>
		</Relationships>
</file>

<file path=ppt/notesSlides/_rels/notesSlide4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0.xml"/>
		</Relationships>
</file>

<file path=ppt/notesSlides/_rels/notesSlide4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1.xml"/>
		</Relationships>
</file>

<file path=ppt/notesSlides/_rels/notesSlide4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2.xml"/>
		</Relationships>
</file>

<file path=ppt/notesSlides/_rels/notesSlide4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3.xml"/>
		</Relationships>
</file>

<file path=ppt/notesSlides/_rels/notesSlide4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4.xml"/>
		</Relationships>
</file>

<file path=ppt/notesSlides/_rels/notesSlide4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5.xml"/>
		</Relationships>
</file>

<file path=ppt/notesSlides/_rels/notesSlide4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6.xml"/>
		</Relationships>
</file>

<file path=ppt/notesSlides/_rels/notesSlide4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7.xml"/>
		</Relationships>
</file>

<file path=ppt/notesSlides/_rels/notesSlide4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8.xml"/>
		</Relationships>
</file>

<file path=ppt/notesSlides/_rels/notesSlide4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99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.xml"/>
		</Relationships>
</file>

<file path=ppt/notesSlides/_rels/notesSlide5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0.xml"/>
		</Relationships>
</file>

<file path=ppt/notesSlides/_rels/notesSlide5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1.xml"/>
		</Relationships>
</file>

<file path=ppt/notesSlides/_rels/notesSlide5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2.xml"/>
		</Relationships>
</file>

<file path=ppt/notesSlides/_rels/notesSlide5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3.xml"/>
		</Relationships>
</file>

<file path=ppt/notesSlides/_rels/notesSlide5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4.xml"/>
		</Relationships>
</file>

<file path=ppt/notesSlides/_rels/notesSlide5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5.xml"/>
		</Relationships>
</file>

<file path=ppt/notesSlides/_rels/notesSlide5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6.xml"/>
		</Relationships>
</file>

<file path=ppt/notesSlides/_rels/notesSlide5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7.xml"/>
		</Relationships>
</file>

<file path=ppt/notesSlides/_rels/notesSlide5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8.xml"/>
		</Relationships>
</file>

<file path=ppt/notesSlides/_rels/notesSlide5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09.xml"/>
		</Relationships>
</file>

<file path=ppt/notesSlides/_rels/notesSlide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.xml"/>
		</Relationships>
</file>

<file path=ppt/notesSlides/_rels/notesSlide5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0.xml"/>
		</Relationships>
</file>

<file path=ppt/notesSlides/_rels/notesSlide5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1.xml"/>
		</Relationships>
</file>

<file path=ppt/notesSlides/_rels/notesSlide5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2.xml"/>
		</Relationships>
</file>

<file path=ppt/notesSlides/_rels/notesSlide5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3.xml"/>
		</Relationships>
</file>

<file path=ppt/notesSlides/_rels/notesSlide5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4.xml"/>
		</Relationships>
</file>

<file path=ppt/notesSlides/_rels/notesSlide5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5.xml"/>
		</Relationships>
</file>

<file path=ppt/notesSlides/_rels/notesSlide5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6.xml"/>
		</Relationships>
</file>

<file path=ppt/notesSlides/_rels/notesSlide5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7.xml"/>
		</Relationships>
</file>

<file path=ppt/notesSlides/_rels/notesSlide5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8.xml"/>
		</Relationships>
</file>

<file path=ppt/notesSlides/_rels/notesSlide5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19.xml"/>
		</Relationships>
</file>

<file path=ppt/notesSlides/_rels/notesSlide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.xml"/>
		</Relationships>
</file>

<file path=ppt/notesSlides/_rels/notesSlide5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0.xml"/>
		</Relationships>
</file>

<file path=ppt/notesSlides/_rels/notesSlide5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1.xml"/>
		</Relationships>
</file>

<file path=ppt/notesSlides/_rels/notesSlide5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2.xml"/>
		</Relationships>
</file>

<file path=ppt/notesSlides/_rels/notesSlide5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3.xml"/>
		</Relationships>
</file>

<file path=ppt/notesSlides/_rels/notesSlide5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4.xml"/>
		</Relationships>
</file>

<file path=ppt/notesSlides/_rels/notesSlide5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5.xml"/>
		</Relationships>
</file>

<file path=ppt/notesSlides/_rels/notesSlide5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6.xml"/>
		</Relationships>
</file>

<file path=ppt/notesSlides/_rels/notesSlide5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7.xml"/>
		</Relationships>
</file>

<file path=ppt/notesSlides/_rels/notesSlide5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8.xml"/>
		</Relationships>
</file>

<file path=ppt/notesSlides/_rels/notesSlide5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29.xml"/>
		</Relationships>
</file>

<file path=ppt/notesSlides/_rels/notesSlide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.xml"/>
		</Relationships>
</file>

<file path=ppt/notesSlides/_rels/notesSlide5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0.xml"/>
		</Relationships>
</file>

<file path=ppt/notesSlides/_rels/notesSlide5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1.xml"/>
		</Relationships>
</file>

<file path=ppt/notesSlides/_rels/notesSlide5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2.xml"/>
		</Relationships>
</file>

<file path=ppt/notesSlides/_rels/notesSlide5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3.xml"/>
		</Relationships>
</file>

<file path=ppt/notesSlides/_rels/notesSlide5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4.xml"/>
		</Relationships>
</file>

<file path=ppt/notesSlides/_rels/notesSlide5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5.xml"/>
		</Relationships>
</file>

<file path=ppt/notesSlides/_rels/notesSlide5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6.xml"/>
		</Relationships>
</file>

<file path=ppt/notesSlides/_rels/notesSlide5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7.xml"/>
		</Relationships>
</file>

<file path=ppt/notesSlides/_rels/notesSlide5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8.xml"/>
		</Relationships>
</file>

<file path=ppt/notesSlides/_rels/notesSlide5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39.xml"/>
		</Relationships>
</file>

<file path=ppt/notesSlides/_rels/notesSlide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.xml"/>
		</Relationships>
</file>

<file path=ppt/notesSlides/_rels/notesSlide5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0.xml"/>
		</Relationships>
</file>

<file path=ppt/notesSlides/_rels/notesSlide5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1.xml"/>
		</Relationships>
</file>

<file path=ppt/notesSlides/_rels/notesSlide5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2.xml"/>
		</Relationships>
</file>

<file path=ppt/notesSlides/_rels/notesSlide5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3.xml"/>
		</Relationships>
</file>

<file path=ppt/notesSlides/_rels/notesSlide5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4.xml"/>
		</Relationships>
</file>

<file path=ppt/notesSlides/_rels/notesSlide5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5.xml"/>
		</Relationships>
</file>

<file path=ppt/notesSlides/_rels/notesSlide5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6.xml"/>
		</Relationships>
</file>

<file path=ppt/notesSlides/_rels/notesSlide5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7.xml"/>
		</Relationships>
</file>

<file path=ppt/notesSlides/_rels/notesSlide5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8.xml"/>
		</Relationships>
</file>

<file path=ppt/notesSlides/_rels/notesSlide5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49.xml"/>
		</Relationships>
</file>

<file path=ppt/notesSlides/_rels/notesSlide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.xml"/>
		</Relationships>
</file>

<file path=ppt/notesSlides/_rels/notesSlide5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0.xml"/>
		</Relationships>
</file>

<file path=ppt/notesSlides/_rels/notesSlide5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1.xml"/>
		</Relationships>
</file>

<file path=ppt/notesSlides/_rels/notesSlide5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2.xml"/>
		</Relationships>
</file>

<file path=ppt/notesSlides/_rels/notesSlide5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3.xml"/>
		</Relationships>
</file>

<file path=ppt/notesSlides/_rels/notesSlide5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4.xml"/>
		</Relationships>
</file>

<file path=ppt/notesSlides/_rels/notesSlide5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5.xml"/>
		</Relationships>
</file>

<file path=ppt/notesSlides/_rels/notesSlide5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6.xml"/>
		</Relationships>
</file>

<file path=ppt/notesSlides/_rels/notesSlide5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7.xml"/>
		</Relationships>
</file>

<file path=ppt/notesSlides/_rels/notesSlide5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8.xml"/>
		</Relationships>
</file>

<file path=ppt/notesSlides/_rels/notesSlide5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59.xml"/>
		</Relationships>
</file>

<file path=ppt/notesSlides/_rels/notesSlide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.xml"/>
		</Relationships>
</file>

<file path=ppt/notesSlides/_rels/notesSlide5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0.xml"/>
		</Relationships>
</file>

<file path=ppt/notesSlides/_rels/notesSlide5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1.xml"/>
		</Relationships>
</file>

<file path=ppt/notesSlides/_rels/notesSlide5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2.xml"/>
		</Relationships>
</file>

<file path=ppt/notesSlides/_rels/notesSlide5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3.xml"/>
		</Relationships>
</file>

<file path=ppt/notesSlides/_rels/notesSlide5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4.xml"/>
		</Relationships>
</file>

<file path=ppt/notesSlides/_rels/notesSlide5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5.xml"/>
		</Relationships>
</file>

<file path=ppt/notesSlides/_rels/notesSlide5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6.xml"/>
		</Relationships>
</file>

<file path=ppt/notesSlides/_rels/notesSlide5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7.xml"/>
		</Relationships>
</file>

<file path=ppt/notesSlides/_rels/notesSlide5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8.xml"/>
		</Relationships>
</file>

<file path=ppt/notesSlides/_rels/notesSlide5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69.xml"/>
		</Relationships>
</file>

<file path=ppt/notesSlides/_rels/notesSlide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.xml"/>
		</Relationships>
</file>

<file path=ppt/notesSlides/_rels/notesSlide5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0.xml"/>
		</Relationships>
</file>

<file path=ppt/notesSlides/_rels/notesSlide5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1.xml"/>
		</Relationships>
</file>

<file path=ppt/notesSlides/_rels/notesSlide5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2.xml"/>
		</Relationships>
</file>

<file path=ppt/notesSlides/_rels/notesSlide5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3.xml"/>
		</Relationships>
</file>

<file path=ppt/notesSlides/_rels/notesSlide5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4.xml"/>
		</Relationships>
</file>

<file path=ppt/notesSlides/_rels/notesSlide5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5.xml"/>
		</Relationships>
</file>

<file path=ppt/notesSlides/_rels/notesSlide5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6.xml"/>
		</Relationships>
</file>

<file path=ppt/notesSlides/_rels/notesSlide5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7.xml"/>
		</Relationships>
</file>

<file path=ppt/notesSlides/_rels/notesSlide5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8.xml"/>
		</Relationships>
</file>

<file path=ppt/notesSlides/_rels/notesSlide5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79.xml"/>
		</Relationships>
</file>

<file path=ppt/notesSlides/_rels/notesSlide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.xml"/>
		</Relationships>
</file>

<file path=ppt/notesSlides/_rels/notesSlide5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0.xml"/>
		</Relationships>
</file>

<file path=ppt/notesSlides/_rels/notesSlide5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1.xml"/>
		</Relationships>
</file>

<file path=ppt/notesSlides/_rels/notesSlide5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2.xml"/>
		</Relationships>
</file>

<file path=ppt/notesSlides/_rels/notesSlide5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3.xml"/>
		</Relationships>
</file>

<file path=ppt/notesSlides/_rels/notesSlide5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4.xml"/>
		</Relationships>
</file>

<file path=ppt/notesSlides/_rels/notesSlide5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5.xml"/>
		</Relationships>
</file>

<file path=ppt/notesSlides/_rels/notesSlide5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6.xml"/>
		</Relationships>
</file>

<file path=ppt/notesSlides/_rels/notesSlide5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7.xml"/>
		</Relationships>
</file>

<file path=ppt/notesSlides/_rels/notesSlide5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8.xml"/>
		</Relationships>
</file>

<file path=ppt/notesSlides/_rels/notesSlide5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89.xml"/>
		</Relationships>
</file>

<file path=ppt/notesSlides/_rels/notesSlide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.xml"/>
		</Relationships>
</file>

<file path=ppt/notesSlides/_rels/notesSlide5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0.xml"/>
		</Relationships>
</file>

<file path=ppt/notesSlides/_rels/notesSlide5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1.xml"/>
		</Relationships>
</file>

<file path=ppt/notesSlides/_rels/notesSlide5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2.xml"/>
		</Relationships>
</file>

<file path=ppt/notesSlides/_rels/notesSlide5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3.xml"/>
		</Relationships>
</file>

<file path=ppt/notesSlides/_rels/notesSlide5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4.xml"/>
		</Relationships>
</file>

<file path=ppt/notesSlides/_rels/notesSlide5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5.xml"/>
		</Relationships>
</file>

<file path=ppt/notesSlides/_rels/notesSlide5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6.xml"/>
		</Relationships>
</file>

<file path=ppt/notesSlides/_rels/notesSlide5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7.xml"/>
		</Relationships>
</file>

<file path=ppt/notesSlides/_rels/notesSlide5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8.xml"/>
		</Relationships>
</file>

<file path=ppt/notesSlides/_rels/notesSlide5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99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.xml"/>
		</Relationships>
</file>

<file path=ppt/notesSlides/_rels/notesSlide6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0.xml"/>
		</Relationships>
</file>

<file path=ppt/notesSlides/_rels/notesSlide6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1.xml"/>
		</Relationships>
</file>

<file path=ppt/notesSlides/_rels/notesSlide6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2.xml"/>
		</Relationships>
</file>

<file path=ppt/notesSlides/_rels/notesSlide6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3.xml"/>
		</Relationships>
</file>

<file path=ppt/notesSlides/_rels/notesSlide6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4.xml"/>
		</Relationships>
</file>

<file path=ppt/notesSlides/_rels/notesSlide6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5.xml"/>
		</Relationships>
</file>

<file path=ppt/notesSlides/_rels/notesSlide6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6.xml"/>
		</Relationships>
</file>

<file path=ppt/notesSlides/_rels/notesSlide6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7.xml"/>
		</Relationships>
</file>

<file path=ppt/notesSlides/_rels/notesSlide6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8.xml"/>
		</Relationships>
</file>

<file path=ppt/notesSlides/_rels/notesSlide6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09.xml"/>
		</Relationships>
</file>

<file path=ppt/notesSlides/_rels/notesSlide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.xml"/>
		</Relationships>
</file>

<file path=ppt/notesSlides/_rels/notesSlide6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0.xml"/>
		</Relationships>
</file>

<file path=ppt/notesSlides/_rels/notesSlide6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1.xml"/>
		</Relationships>
</file>

<file path=ppt/notesSlides/_rels/notesSlide6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2.xml"/>
		</Relationships>
</file>

<file path=ppt/notesSlides/_rels/notesSlide6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3.xml"/>
		</Relationships>
</file>

<file path=ppt/notesSlides/_rels/notesSlide6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4.xml"/>
		</Relationships>
</file>

<file path=ppt/notesSlides/_rels/notesSlide6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5.xml"/>
		</Relationships>
</file>

<file path=ppt/notesSlides/_rels/notesSlide6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6.xml"/>
		</Relationships>
</file>

<file path=ppt/notesSlides/_rels/notesSlide6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7.xml"/>
		</Relationships>
</file>

<file path=ppt/notesSlides/_rels/notesSlide6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8.xml"/>
		</Relationships>
</file>

<file path=ppt/notesSlides/_rels/notesSlide6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19.xml"/>
		</Relationships>
</file>

<file path=ppt/notesSlides/_rels/notesSlide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.xml"/>
		</Relationships>
</file>

<file path=ppt/notesSlides/_rels/notesSlide6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0.xml"/>
		</Relationships>
</file>

<file path=ppt/notesSlides/_rels/notesSlide6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1.xml"/>
		</Relationships>
</file>

<file path=ppt/notesSlides/_rels/notesSlide6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2.xml"/>
		</Relationships>
</file>

<file path=ppt/notesSlides/_rels/notesSlide6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3.xml"/>
		</Relationships>
</file>

<file path=ppt/notesSlides/_rels/notesSlide6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4.xml"/>
		</Relationships>
</file>

<file path=ppt/notesSlides/_rels/notesSlide6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5.xml"/>
		</Relationships>
</file>

<file path=ppt/notesSlides/_rels/notesSlide6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6.xml"/>
		</Relationships>
</file>

<file path=ppt/notesSlides/_rels/notesSlide6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7.xml"/>
		</Relationships>
</file>

<file path=ppt/notesSlides/_rels/notesSlide6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8.xml"/>
		</Relationships>
</file>

<file path=ppt/notesSlides/_rels/notesSlide6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29.xml"/>
		</Relationships>
</file>

<file path=ppt/notesSlides/_rels/notesSlide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.xml"/>
		</Relationships>
</file>

<file path=ppt/notesSlides/_rels/notesSlide6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0.xml"/>
		</Relationships>
</file>

<file path=ppt/notesSlides/_rels/notesSlide6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1.xml"/>
		</Relationships>
</file>

<file path=ppt/notesSlides/_rels/notesSlide6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2.xml"/>
		</Relationships>
</file>

<file path=ppt/notesSlides/_rels/notesSlide6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3.xml"/>
		</Relationships>
</file>

<file path=ppt/notesSlides/_rels/notesSlide6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4.xml"/>
		</Relationships>
</file>

<file path=ppt/notesSlides/_rels/notesSlide6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5.xml"/>
		</Relationships>
</file>

<file path=ppt/notesSlides/_rels/notesSlide6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6.xml"/>
		</Relationships>
</file>

<file path=ppt/notesSlides/_rels/notesSlide6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7.xml"/>
		</Relationships>
</file>

<file path=ppt/notesSlides/_rels/notesSlide6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8.xml"/>
		</Relationships>
</file>

<file path=ppt/notesSlides/_rels/notesSlide6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39.xml"/>
		</Relationships>
</file>

<file path=ppt/notesSlides/_rels/notesSlide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.xml"/>
		</Relationships>
</file>

<file path=ppt/notesSlides/_rels/notesSlide6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0.xml"/>
		</Relationships>
</file>

<file path=ppt/notesSlides/_rels/notesSlide6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1.xml"/>
		</Relationships>
</file>

<file path=ppt/notesSlides/_rels/notesSlide6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2.xml"/>
		</Relationships>
</file>

<file path=ppt/notesSlides/_rels/notesSlide6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3.xml"/>
		</Relationships>
</file>

<file path=ppt/notesSlides/_rels/notesSlide6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4.xml"/>
		</Relationships>
</file>

<file path=ppt/notesSlides/_rels/notesSlide6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5.xml"/>
		</Relationships>
</file>

<file path=ppt/notesSlides/_rels/notesSlide6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6.xml"/>
		</Relationships>
</file>

<file path=ppt/notesSlides/_rels/notesSlide6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7.xml"/>
		</Relationships>
</file>

<file path=ppt/notesSlides/_rels/notesSlide6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8.xml"/>
		</Relationships>
</file>

<file path=ppt/notesSlides/_rels/notesSlide6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49.xml"/>
		</Relationships>
</file>

<file path=ppt/notesSlides/_rels/notesSlide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.xml"/>
		</Relationships>
</file>

<file path=ppt/notesSlides/_rels/notesSlide6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0.xml"/>
		</Relationships>
</file>

<file path=ppt/notesSlides/_rels/notesSlide6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1.xml"/>
		</Relationships>
</file>

<file path=ppt/notesSlides/_rels/notesSlide6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2.xml"/>
		</Relationships>
</file>

<file path=ppt/notesSlides/_rels/notesSlide6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3.xml"/>
		</Relationships>
</file>

<file path=ppt/notesSlides/_rels/notesSlide6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4.xml"/>
		</Relationships>
</file>

<file path=ppt/notesSlides/_rels/notesSlide6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5.xml"/>
		</Relationships>
</file>

<file path=ppt/notesSlides/_rels/notesSlide6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6.xml"/>
		</Relationships>
</file>

<file path=ppt/notesSlides/_rels/notesSlide6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7.xml"/>
		</Relationships>
</file>

<file path=ppt/notesSlides/_rels/notesSlide6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8.xml"/>
		</Relationships>
</file>

<file path=ppt/notesSlides/_rels/notesSlide6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59.xml"/>
		</Relationships>
</file>

<file path=ppt/notesSlides/_rels/notesSlide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.xml"/>
		</Relationships>
</file>

<file path=ppt/notesSlides/_rels/notesSlide6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0.xml"/>
		</Relationships>
</file>

<file path=ppt/notesSlides/_rels/notesSlide6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1.xml"/>
		</Relationships>
</file>

<file path=ppt/notesSlides/_rels/notesSlide6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2.xml"/>
		</Relationships>
</file>

<file path=ppt/notesSlides/_rels/notesSlide6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3.xml"/>
		</Relationships>
</file>

<file path=ppt/notesSlides/_rels/notesSlide6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4.xml"/>
		</Relationships>
</file>

<file path=ppt/notesSlides/_rels/notesSlide6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5.xml"/>
		</Relationships>
</file>

<file path=ppt/notesSlides/_rels/notesSlide6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6.xml"/>
		</Relationships>
</file>

<file path=ppt/notesSlides/_rels/notesSlide6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7.xml"/>
		</Relationships>
</file>

<file path=ppt/notesSlides/_rels/notesSlide6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8.xml"/>
		</Relationships>
</file>

<file path=ppt/notesSlides/_rels/notesSlide6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69.xml"/>
		</Relationships>
</file>

<file path=ppt/notesSlides/_rels/notesSlide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.xml"/>
		</Relationships>
</file>

<file path=ppt/notesSlides/_rels/notesSlide6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0.xml"/>
		</Relationships>
</file>

<file path=ppt/notesSlides/_rels/notesSlide6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1.xml"/>
		</Relationships>
</file>

<file path=ppt/notesSlides/_rels/notesSlide6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2.xml"/>
		</Relationships>
</file>

<file path=ppt/notesSlides/_rels/notesSlide6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3.xml"/>
		</Relationships>
</file>

<file path=ppt/notesSlides/_rels/notesSlide6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4.xml"/>
		</Relationships>
</file>

<file path=ppt/notesSlides/_rels/notesSlide6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5.xml"/>
		</Relationships>
</file>

<file path=ppt/notesSlides/_rels/notesSlide6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6.xml"/>
		</Relationships>
</file>

<file path=ppt/notesSlides/_rels/notesSlide6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7.xml"/>
		</Relationships>
</file>

<file path=ppt/notesSlides/_rels/notesSlide6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8.xml"/>
		</Relationships>
</file>

<file path=ppt/notesSlides/_rels/notesSlide6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79.xml"/>
		</Relationships>
</file>

<file path=ppt/notesSlides/_rels/notesSlide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.xml"/>
		</Relationships>
</file>

<file path=ppt/notesSlides/_rels/notesSlide6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0.xml"/>
		</Relationships>
</file>

<file path=ppt/notesSlides/_rels/notesSlide6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1.xml"/>
		</Relationships>
</file>

<file path=ppt/notesSlides/_rels/notesSlide6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2.xml"/>
		</Relationships>
</file>

<file path=ppt/notesSlides/_rels/notesSlide6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3.xml"/>
		</Relationships>
</file>

<file path=ppt/notesSlides/_rels/notesSlide6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4.xml"/>
		</Relationships>
</file>

<file path=ppt/notesSlides/_rels/notesSlide6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5.xml"/>
		</Relationships>
</file>

<file path=ppt/notesSlides/_rels/notesSlide6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6.xml"/>
		</Relationships>
</file>

<file path=ppt/notesSlides/_rels/notesSlide6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7.xml"/>
		</Relationships>
</file>

<file path=ppt/notesSlides/_rels/notesSlide6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8.xml"/>
		</Relationships>
</file>

<file path=ppt/notesSlides/_rels/notesSlide6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89.xml"/>
		</Relationships>
</file>

<file path=ppt/notesSlides/_rels/notesSlide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.xml"/>
		</Relationships>
</file>

<file path=ppt/notesSlides/_rels/notesSlide6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0.xml"/>
		</Relationships>
</file>

<file path=ppt/notesSlides/_rels/notesSlide6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1.xml"/>
		</Relationships>
</file>

<file path=ppt/notesSlides/_rels/notesSlide6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2.xml"/>
		</Relationships>
</file>

<file path=ppt/notesSlides/_rels/notesSlide6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3.xml"/>
		</Relationships>
</file>

<file path=ppt/notesSlides/_rels/notesSlide6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4.xml"/>
		</Relationships>
</file>

<file path=ppt/notesSlides/_rels/notesSlide6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5.xml"/>
		</Relationships>
</file>

<file path=ppt/notesSlides/_rels/notesSlide6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6.xml"/>
		</Relationships>
</file>

<file path=ppt/notesSlides/_rels/notesSlide6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7.xml"/>
		</Relationships>
</file>

<file path=ppt/notesSlides/_rels/notesSlide6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8.xml"/>
		</Relationships>
</file>

<file path=ppt/notesSlides/_rels/notesSlide6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99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.xml"/>
		</Relationships>
</file>

<file path=ppt/notesSlides/_rels/notesSlide7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0.xml"/>
		</Relationships>
</file>

<file path=ppt/notesSlides/_rels/notesSlide7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1.xml"/>
		</Relationships>
</file>

<file path=ppt/notesSlides/_rels/notesSlide7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2.xml"/>
		</Relationships>
</file>

<file path=ppt/notesSlides/_rels/notesSlide7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3.xml"/>
		</Relationships>
</file>

<file path=ppt/notesSlides/_rels/notesSlide7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4.xml"/>
		</Relationships>
</file>

<file path=ppt/notesSlides/_rels/notesSlide7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5.xml"/>
		</Relationships>
</file>

<file path=ppt/notesSlides/_rels/notesSlide7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6.xml"/>
		</Relationships>
</file>

<file path=ppt/notesSlides/_rels/notesSlide7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7.xml"/>
		</Relationships>
</file>

<file path=ppt/notesSlides/_rels/notesSlide7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8.xml"/>
		</Relationships>
</file>

<file path=ppt/notesSlides/_rels/notesSlide7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09.xml"/>
		</Relationships>
</file>

<file path=ppt/notesSlides/_rels/notesSlide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.xml"/>
		</Relationships>
</file>

<file path=ppt/notesSlides/_rels/notesSlide7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0.xml"/>
		</Relationships>
</file>

<file path=ppt/notesSlides/_rels/notesSlide7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1.xml"/>
		</Relationships>
</file>

<file path=ppt/notesSlides/_rels/notesSlide7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2.xml"/>
		</Relationships>
</file>

<file path=ppt/notesSlides/_rels/notesSlide7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3.xml"/>
		</Relationships>
</file>

<file path=ppt/notesSlides/_rels/notesSlide7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4.xml"/>
		</Relationships>
</file>

<file path=ppt/notesSlides/_rels/notesSlide7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5.xml"/>
		</Relationships>
</file>

<file path=ppt/notesSlides/_rels/notesSlide7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6.xml"/>
		</Relationships>
</file>

<file path=ppt/notesSlides/_rels/notesSlide7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7.xml"/>
		</Relationships>
</file>

<file path=ppt/notesSlides/_rels/notesSlide7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8.xml"/>
		</Relationships>
</file>

<file path=ppt/notesSlides/_rels/notesSlide7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19.xml"/>
		</Relationships>
</file>

<file path=ppt/notesSlides/_rels/notesSlide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.xml"/>
		</Relationships>
</file>

<file path=ppt/notesSlides/_rels/notesSlide7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0.xml"/>
		</Relationships>
</file>

<file path=ppt/notesSlides/_rels/notesSlide7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1.xml"/>
		</Relationships>
</file>

<file path=ppt/notesSlides/_rels/notesSlide7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2.xml"/>
		</Relationships>
</file>

<file path=ppt/notesSlides/_rels/notesSlide7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3.xml"/>
		</Relationships>
</file>

<file path=ppt/notesSlides/_rels/notesSlide7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4.xml"/>
		</Relationships>
</file>

<file path=ppt/notesSlides/_rels/notesSlide7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5.xml"/>
		</Relationships>
</file>

<file path=ppt/notesSlides/_rels/notesSlide7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6.xml"/>
		</Relationships>
</file>

<file path=ppt/notesSlides/_rels/notesSlide7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7.xml"/>
		</Relationships>
</file>

<file path=ppt/notesSlides/_rels/notesSlide7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8.xml"/>
		</Relationships>
</file>

<file path=ppt/notesSlides/_rels/notesSlide7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29.xml"/>
		</Relationships>
</file>

<file path=ppt/notesSlides/_rels/notesSlide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.xml"/>
		</Relationships>
</file>

<file path=ppt/notesSlides/_rels/notesSlide7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0.xml"/>
		</Relationships>
</file>

<file path=ppt/notesSlides/_rels/notesSlide7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1.xml"/>
		</Relationships>
</file>

<file path=ppt/notesSlides/_rels/notesSlide7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2.xml"/>
		</Relationships>
</file>

<file path=ppt/notesSlides/_rels/notesSlide7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3.xml"/>
		</Relationships>
</file>

<file path=ppt/notesSlides/_rels/notesSlide7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4.xml"/>
		</Relationships>
</file>

<file path=ppt/notesSlides/_rels/notesSlide7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5.xml"/>
		</Relationships>
</file>

<file path=ppt/notesSlides/_rels/notesSlide7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6.xml"/>
		</Relationships>
</file>

<file path=ppt/notesSlides/_rels/notesSlide7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7.xml"/>
		</Relationships>
</file>

<file path=ppt/notesSlides/_rels/notesSlide7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8.xml"/>
		</Relationships>
</file>

<file path=ppt/notesSlides/_rels/notesSlide7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39.xml"/>
		</Relationships>
</file>

<file path=ppt/notesSlides/_rels/notesSlide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.xml"/>
		</Relationships>
</file>

<file path=ppt/notesSlides/_rels/notesSlide7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0.xml"/>
		</Relationships>
</file>

<file path=ppt/notesSlides/_rels/notesSlide7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1.xml"/>
		</Relationships>
</file>

<file path=ppt/notesSlides/_rels/notesSlide7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2.xml"/>
		</Relationships>
</file>

<file path=ppt/notesSlides/_rels/notesSlide7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3.xml"/>
		</Relationships>
</file>

<file path=ppt/notesSlides/_rels/notesSlide7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4.xml"/>
		</Relationships>
</file>

<file path=ppt/notesSlides/_rels/notesSlide7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5.xml"/>
		</Relationships>
</file>

<file path=ppt/notesSlides/_rels/notesSlide7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6.xml"/>
		</Relationships>
</file>

<file path=ppt/notesSlides/_rels/notesSlide7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7.xml"/>
		</Relationships>
</file>

<file path=ppt/notesSlides/_rels/notesSlide7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8.xml"/>
		</Relationships>
</file>

<file path=ppt/notesSlides/_rels/notesSlide7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49.xml"/>
		</Relationships>
</file>

<file path=ppt/notesSlides/_rels/notesSlide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.xml"/>
		</Relationships>
</file>

<file path=ppt/notesSlides/_rels/notesSlide7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0.xml"/>
		</Relationships>
</file>

<file path=ppt/notesSlides/_rels/notesSlide7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1.xml"/>
		</Relationships>
</file>

<file path=ppt/notesSlides/_rels/notesSlide7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2.xml"/>
		</Relationships>
</file>

<file path=ppt/notesSlides/_rels/notesSlide7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3.xml"/>
		</Relationships>
</file>

<file path=ppt/notesSlides/_rels/notesSlide7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4.xml"/>
		</Relationships>
</file>

<file path=ppt/notesSlides/_rels/notesSlide7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5.xml"/>
		</Relationships>
</file>

<file path=ppt/notesSlides/_rels/notesSlide7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6.xml"/>
		</Relationships>
</file>

<file path=ppt/notesSlides/_rels/notesSlide7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7.xml"/>
		</Relationships>
</file>

<file path=ppt/notesSlides/_rels/notesSlide7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8.xml"/>
		</Relationships>
</file>

<file path=ppt/notesSlides/_rels/notesSlide7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59.xml"/>
		</Relationships>
</file>

<file path=ppt/notesSlides/_rels/notesSlide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.xml"/>
		</Relationships>
</file>

<file path=ppt/notesSlides/_rels/notesSlide7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0.xml"/>
		</Relationships>
</file>

<file path=ppt/notesSlides/_rels/notesSlide7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1.xml"/>
		</Relationships>
</file>

<file path=ppt/notesSlides/_rels/notesSlide7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2.xml"/>
		</Relationships>
</file>

<file path=ppt/notesSlides/_rels/notesSlide7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3.xml"/>
		</Relationships>
</file>

<file path=ppt/notesSlides/_rels/notesSlide7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4.xml"/>
		</Relationships>
</file>

<file path=ppt/notesSlides/_rels/notesSlide7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5.xml"/>
		</Relationships>
</file>

<file path=ppt/notesSlides/_rels/notesSlide7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6.xml"/>
		</Relationships>
</file>

<file path=ppt/notesSlides/_rels/notesSlide7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7.xml"/>
		</Relationships>
</file>

<file path=ppt/notesSlides/_rels/notesSlide7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8.xml"/>
		</Relationships>
</file>

<file path=ppt/notesSlides/_rels/notesSlide7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69.xml"/>
		</Relationships>
</file>

<file path=ppt/notesSlides/_rels/notesSlide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.xml"/>
		</Relationships>
</file>

<file path=ppt/notesSlides/_rels/notesSlide7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0.xml"/>
		</Relationships>
</file>

<file path=ppt/notesSlides/_rels/notesSlide7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1.xml"/>
		</Relationships>
</file>

<file path=ppt/notesSlides/_rels/notesSlide7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2.xml"/>
		</Relationships>
</file>

<file path=ppt/notesSlides/_rels/notesSlide7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3.xml"/>
		</Relationships>
</file>

<file path=ppt/notesSlides/_rels/notesSlide7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4.xml"/>
		</Relationships>
</file>

<file path=ppt/notesSlides/_rels/notesSlide7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5.xml"/>
		</Relationships>
</file>

<file path=ppt/notesSlides/_rels/notesSlide7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6.xml"/>
		</Relationships>
</file>

<file path=ppt/notesSlides/_rels/notesSlide7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7.xml"/>
		</Relationships>
</file>

<file path=ppt/notesSlides/_rels/notesSlide7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8.xml"/>
		</Relationships>
</file>

<file path=ppt/notesSlides/_rels/notesSlide7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79.xml"/>
		</Relationships>
</file>

<file path=ppt/notesSlides/_rels/notesSlide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.xml"/>
		</Relationships>
</file>

<file path=ppt/notesSlides/_rels/notesSlide7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0.xml"/>
		</Relationships>
</file>

<file path=ppt/notesSlides/_rels/notesSlide7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1.xml"/>
		</Relationships>
</file>

<file path=ppt/notesSlides/_rels/notesSlide7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2.xml"/>
		</Relationships>
</file>

<file path=ppt/notesSlides/_rels/notesSlide7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3.xml"/>
		</Relationships>
</file>

<file path=ppt/notesSlides/_rels/notesSlide7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4.xml"/>
		</Relationships>
</file>

<file path=ppt/notesSlides/_rels/notesSlide7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5.xml"/>
		</Relationships>
</file>

<file path=ppt/notesSlides/_rels/notesSlide7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6.xml"/>
		</Relationships>
</file>

<file path=ppt/notesSlides/_rels/notesSlide7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7.xml"/>
		</Relationships>
</file>

<file path=ppt/notesSlides/_rels/notesSlide7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8.xml"/>
		</Relationships>
</file>

<file path=ppt/notesSlides/_rels/notesSlide7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89.xml"/>
		</Relationships>
</file>

<file path=ppt/notesSlides/_rels/notesSlide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.xml"/>
		</Relationships>
</file>

<file path=ppt/notesSlides/_rels/notesSlide7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0.xml"/>
		</Relationships>
</file>

<file path=ppt/notesSlides/_rels/notesSlide7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1.xml"/>
		</Relationships>
</file>

<file path=ppt/notesSlides/_rels/notesSlide7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2.xml"/>
		</Relationships>
</file>

<file path=ppt/notesSlides/_rels/notesSlide7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3.xml"/>
		</Relationships>
</file>

<file path=ppt/notesSlides/_rels/notesSlide7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4.xml"/>
		</Relationships>
</file>

<file path=ppt/notesSlides/_rels/notesSlide7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5.xml"/>
		</Relationships>
</file>

<file path=ppt/notesSlides/_rels/notesSlide7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6.xml"/>
		</Relationships>
</file>

<file path=ppt/notesSlides/_rels/notesSlide7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7.xml"/>
		</Relationships>
</file>

<file path=ppt/notesSlides/_rels/notesSlide7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8.xml"/>
		</Relationships>
</file>

<file path=ppt/notesSlides/_rels/notesSlide7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99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.xml"/>
		</Relationships>
</file>

<file path=ppt/notesSlides/_rels/notesSlide8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0.xml"/>
		</Relationships>
</file>

<file path=ppt/notesSlides/_rels/notesSlide8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1.xml"/>
		</Relationships>
</file>

<file path=ppt/notesSlides/_rels/notesSlide8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2.xml"/>
		</Relationships>
</file>

<file path=ppt/notesSlides/_rels/notesSlide8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3.xml"/>
		</Relationships>
</file>

<file path=ppt/notesSlides/_rels/notesSlide8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4.xml"/>
		</Relationships>
</file>

<file path=ppt/notesSlides/_rels/notesSlide8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5.xml"/>
		</Relationships>
</file>

<file path=ppt/notesSlides/_rels/notesSlide8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6.xml"/>
		</Relationships>
</file>

<file path=ppt/notesSlides/_rels/notesSlide8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7.xml"/>
		</Relationships>
</file>

<file path=ppt/notesSlides/_rels/notesSlide8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8.xml"/>
		</Relationships>
</file>

<file path=ppt/notesSlides/_rels/notesSlide8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09.xml"/>
		</Relationships>
</file>

<file path=ppt/notesSlides/_rels/notesSlide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.xml"/>
		</Relationships>
</file>

<file path=ppt/notesSlides/_rels/notesSlide8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0.xml"/>
		</Relationships>
</file>

<file path=ppt/notesSlides/_rels/notesSlide8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1.xml"/>
		</Relationships>
</file>

<file path=ppt/notesSlides/_rels/notesSlide8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2.xml"/>
		</Relationships>
</file>

<file path=ppt/notesSlides/_rels/notesSlide8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3.xml"/>
		</Relationships>
</file>

<file path=ppt/notesSlides/_rels/notesSlide8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4.xml"/>
		</Relationships>
</file>

<file path=ppt/notesSlides/_rels/notesSlide8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5.xml"/>
		</Relationships>
</file>

<file path=ppt/notesSlides/_rels/notesSlide8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6.xml"/>
		</Relationships>
</file>

<file path=ppt/notesSlides/_rels/notesSlide8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7.xml"/>
		</Relationships>
</file>

<file path=ppt/notesSlides/_rels/notesSlide8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8.xml"/>
		</Relationships>
</file>

<file path=ppt/notesSlides/_rels/notesSlide8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19.xml"/>
		</Relationships>
</file>

<file path=ppt/notesSlides/_rels/notesSlide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.xml"/>
		</Relationships>
</file>

<file path=ppt/notesSlides/_rels/notesSlide8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0.xml"/>
		</Relationships>
</file>

<file path=ppt/notesSlides/_rels/notesSlide8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1.xml"/>
		</Relationships>
</file>

<file path=ppt/notesSlides/_rels/notesSlide8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2.xml"/>
		</Relationships>
</file>

<file path=ppt/notesSlides/_rels/notesSlide8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3.xml"/>
		</Relationships>
</file>

<file path=ppt/notesSlides/_rels/notesSlide8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4.xml"/>
		</Relationships>
</file>

<file path=ppt/notesSlides/_rels/notesSlide8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5.xml"/>
		</Relationships>
</file>

<file path=ppt/notesSlides/_rels/notesSlide8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6.xml"/>
		</Relationships>
</file>

<file path=ppt/notesSlides/_rels/notesSlide8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7.xml"/>
		</Relationships>
</file>

<file path=ppt/notesSlides/_rels/notesSlide8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8.xml"/>
		</Relationships>
</file>

<file path=ppt/notesSlides/_rels/notesSlide8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29.xml"/>
		</Relationships>
</file>

<file path=ppt/notesSlides/_rels/notesSlide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.xml"/>
		</Relationships>
</file>

<file path=ppt/notesSlides/_rels/notesSlide8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0.xml"/>
		</Relationships>
</file>

<file path=ppt/notesSlides/_rels/notesSlide8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1.xml"/>
		</Relationships>
</file>

<file path=ppt/notesSlides/_rels/notesSlide8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2.xml"/>
		</Relationships>
</file>

<file path=ppt/notesSlides/_rels/notesSlide8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3.xml"/>
		</Relationships>
</file>

<file path=ppt/notesSlides/_rels/notesSlide8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4.xml"/>
		</Relationships>
</file>

<file path=ppt/notesSlides/_rels/notesSlide8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5.xml"/>
		</Relationships>
</file>

<file path=ppt/notesSlides/_rels/notesSlide8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6.xml"/>
		</Relationships>
</file>

<file path=ppt/notesSlides/_rels/notesSlide8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7.xml"/>
		</Relationships>
</file>

<file path=ppt/notesSlides/_rels/notesSlide8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8.xml"/>
		</Relationships>
</file>

<file path=ppt/notesSlides/_rels/notesSlide8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39.xml"/>
		</Relationships>
</file>

<file path=ppt/notesSlides/_rels/notesSlide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.xml"/>
		</Relationships>
</file>

<file path=ppt/notesSlides/_rels/notesSlide8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0.xml"/>
		</Relationships>
</file>

<file path=ppt/notesSlides/_rels/notesSlide8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1.xml"/>
		</Relationships>
</file>

<file path=ppt/notesSlides/_rels/notesSlide8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2.xml"/>
		</Relationships>
</file>

<file path=ppt/notesSlides/_rels/notesSlide8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3.xml"/>
		</Relationships>
</file>

<file path=ppt/notesSlides/_rels/notesSlide8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4.xml"/>
		</Relationships>
</file>

<file path=ppt/notesSlides/_rels/notesSlide8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5.xml"/>
		</Relationships>
</file>

<file path=ppt/notesSlides/_rels/notesSlide8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6.xml"/>
		</Relationships>
</file>

<file path=ppt/notesSlides/_rels/notesSlide8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7.xml"/>
		</Relationships>
</file>

<file path=ppt/notesSlides/_rels/notesSlide8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8.xml"/>
		</Relationships>
</file>

<file path=ppt/notesSlides/_rels/notesSlide8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49.xml"/>
		</Relationships>
</file>

<file path=ppt/notesSlides/_rels/notesSlide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.xml"/>
		</Relationships>
</file>

<file path=ppt/notesSlides/_rels/notesSlide8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0.xml"/>
		</Relationships>
</file>

<file path=ppt/notesSlides/_rels/notesSlide8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1.xml"/>
		</Relationships>
</file>

<file path=ppt/notesSlides/_rels/notesSlide8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2.xml"/>
		</Relationships>
</file>

<file path=ppt/notesSlides/_rels/notesSlide8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3.xml"/>
		</Relationships>
</file>

<file path=ppt/notesSlides/_rels/notesSlide8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4.xml"/>
		</Relationships>
</file>

<file path=ppt/notesSlides/_rels/notesSlide8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5.xml"/>
		</Relationships>
</file>

<file path=ppt/notesSlides/_rels/notesSlide8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6.xml"/>
		</Relationships>
</file>

<file path=ppt/notesSlides/_rels/notesSlide8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7.xml"/>
		</Relationships>
</file>

<file path=ppt/notesSlides/_rels/notesSlide8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8.xml"/>
		</Relationships>
</file>

<file path=ppt/notesSlides/_rels/notesSlide8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59.xml"/>
		</Relationships>
</file>

<file path=ppt/notesSlides/_rels/notesSlide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.xml"/>
		</Relationships>
</file>

<file path=ppt/notesSlides/_rels/notesSlide8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0.xml"/>
		</Relationships>
</file>

<file path=ppt/notesSlides/_rels/notesSlide8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1.xml"/>
		</Relationships>
</file>

<file path=ppt/notesSlides/_rels/notesSlide8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2.xml"/>
		</Relationships>
</file>

<file path=ppt/notesSlides/_rels/notesSlide8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3.xml"/>
		</Relationships>
</file>

<file path=ppt/notesSlides/_rels/notesSlide8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4.xml"/>
		</Relationships>
</file>

<file path=ppt/notesSlides/_rels/notesSlide8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5.xml"/>
		</Relationships>
</file>

<file path=ppt/notesSlides/_rels/notesSlide8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6.xml"/>
		</Relationships>
</file>

<file path=ppt/notesSlides/_rels/notesSlide8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7.xml"/>
		</Relationships>
</file>

<file path=ppt/notesSlides/_rels/notesSlide8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8.xml"/>
		</Relationships>
</file>

<file path=ppt/notesSlides/_rels/notesSlide8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69.xml"/>
		</Relationships>
</file>

<file path=ppt/notesSlides/_rels/notesSlide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.xml"/>
		</Relationships>
</file>

<file path=ppt/notesSlides/_rels/notesSlide8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0.xml"/>
		</Relationships>
</file>

<file path=ppt/notesSlides/_rels/notesSlide8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1.xml"/>
		</Relationships>
</file>

<file path=ppt/notesSlides/_rels/notesSlide8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2.xml"/>
		</Relationships>
</file>

<file path=ppt/notesSlides/_rels/notesSlide8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3.xml"/>
		</Relationships>
</file>

<file path=ppt/notesSlides/_rels/notesSlide8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4.xml"/>
		</Relationships>
</file>

<file path=ppt/notesSlides/_rels/notesSlide8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5.xml"/>
		</Relationships>
</file>

<file path=ppt/notesSlides/_rels/notesSlide8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6.xml"/>
		</Relationships>
</file>

<file path=ppt/notesSlides/_rels/notesSlide8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7.xml"/>
		</Relationships>
</file>

<file path=ppt/notesSlides/_rels/notesSlide8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8.xml"/>
		</Relationships>
</file>

<file path=ppt/notesSlides/_rels/notesSlide8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79.xml"/>
		</Relationships>
</file>

<file path=ppt/notesSlides/_rels/notesSlide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.xml"/>
		</Relationships>
</file>

<file path=ppt/notesSlides/_rels/notesSlide8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0.xml"/>
		</Relationships>
</file>

<file path=ppt/notesSlides/_rels/notesSlide8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1.xml"/>
		</Relationships>
</file>

<file path=ppt/notesSlides/_rels/notesSlide8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2.xml"/>
		</Relationships>
</file>

<file path=ppt/notesSlides/_rels/notesSlide8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3.xml"/>
		</Relationships>
</file>

<file path=ppt/notesSlides/_rels/notesSlide8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4.xml"/>
		</Relationships>
</file>

<file path=ppt/notesSlides/_rels/notesSlide8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5.xml"/>
		</Relationships>
</file>

<file path=ppt/notesSlides/_rels/notesSlide8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6.xml"/>
		</Relationships>
</file>

<file path=ppt/notesSlides/_rels/notesSlide8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7.xml"/>
		</Relationships>
</file>

<file path=ppt/notesSlides/_rels/notesSlide8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8.xml"/>
		</Relationships>
</file>

<file path=ppt/notesSlides/_rels/notesSlide8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89.xml"/>
		</Relationships>
</file>

<file path=ppt/notesSlides/_rels/notesSlide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.xml"/>
		</Relationships>
</file>

<file path=ppt/notesSlides/_rels/notesSlide8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0.xml"/>
		</Relationships>
</file>

<file path=ppt/notesSlides/_rels/notesSlide8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1.xml"/>
		</Relationships>
</file>

<file path=ppt/notesSlides/_rels/notesSlide8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2.xml"/>
		</Relationships>
</file>

<file path=ppt/notesSlides/_rels/notesSlide8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3.xml"/>
		</Relationships>
</file>

<file path=ppt/notesSlides/_rels/notesSlide8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4.xml"/>
		</Relationships>
</file>

<file path=ppt/notesSlides/_rels/notesSlide8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5.xml"/>
		</Relationships>
</file>

<file path=ppt/notesSlides/_rels/notesSlide8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6.xml"/>
		</Relationships>
</file>

<file path=ppt/notesSlides/_rels/notesSlide8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7.xml"/>
		</Relationships>
</file>

<file path=ppt/notesSlides/_rels/notesSlide8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8.xml"/>
		</Relationships>
</file>

<file path=ppt/notesSlides/_rels/notesSlide8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99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_rels/notesSlide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.xml"/>
		</Relationships>
</file>

<file path=ppt/notesSlides/_rels/notesSlide90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0.xml"/>
		</Relationships>
</file>

<file path=ppt/notesSlides/_rels/notesSlide90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1.xml"/>
		</Relationships>
</file>

<file path=ppt/notesSlides/_rels/notesSlide90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2.xml"/>
		</Relationships>
</file>

<file path=ppt/notesSlides/_rels/notesSlide90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3.xml"/>
		</Relationships>
</file>

<file path=ppt/notesSlides/_rels/notesSlide90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4.xml"/>
		</Relationships>
</file>

<file path=ppt/notesSlides/_rels/notesSlide90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5.xml"/>
		</Relationships>
</file>

<file path=ppt/notesSlides/_rels/notesSlide90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6.xml"/>
		</Relationships>
</file>

<file path=ppt/notesSlides/_rels/notesSlide90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7.xml"/>
		</Relationships>
</file>

<file path=ppt/notesSlides/_rels/notesSlide90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8.xml"/>
		</Relationships>
</file>

<file path=ppt/notesSlides/_rels/notesSlide90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09.xml"/>
		</Relationships>
</file>

<file path=ppt/notesSlides/_rels/notesSlide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.xml"/>
		</Relationships>
</file>

<file path=ppt/notesSlides/_rels/notesSlide9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0.xml"/>
		</Relationships>
</file>

<file path=ppt/notesSlides/_rels/notesSlide9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1.xml"/>
		</Relationships>
</file>

<file path=ppt/notesSlides/_rels/notesSlide9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2.xml"/>
		</Relationships>
</file>

<file path=ppt/notesSlides/_rels/notesSlide9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3.xml"/>
		</Relationships>
</file>

<file path=ppt/notesSlides/_rels/notesSlide9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4.xml"/>
		</Relationships>
</file>

<file path=ppt/notesSlides/_rels/notesSlide9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5.xml"/>
		</Relationships>
</file>

<file path=ppt/notesSlides/_rels/notesSlide9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6.xml"/>
		</Relationships>
</file>

<file path=ppt/notesSlides/_rels/notesSlide9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7.xml"/>
		</Relationships>
</file>

<file path=ppt/notesSlides/_rels/notesSlide9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8.xml"/>
		</Relationships>
</file>

<file path=ppt/notesSlides/_rels/notesSlide9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19.xml"/>
		</Relationships>
</file>

<file path=ppt/notesSlides/_rels/notesSlide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.xml"/>
		</Relationships>
</file>

<file path=ppt/notesSlides/_rels/notesSlide9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0.xml"/>
		</Relationships>
</file>

<file path=ppt/notesSlides/_rels/notesSlide9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1.xml"/>
		</Relationships>
</file>

<file path=ppt/notesSlides/_rels/notesSlide9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2.xml"/>
		</Relationships>
</file>

<file path=ppt/notesSlides/_rels/notesSlide9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3.xml"/>
		</Relationships>
</file>

<file path=ppt/notesSlides/_rels/notesSlide9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4.xml"/>
		</Relationships>
</file>

<file path=ppt/notesSlides/_rels/notesSlide9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5.xml"/>
		</Relationships>
</file>

<file path=ppt/notesSlides/_rels/notesSlide9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6.xml"/>
		</Relationships>
</file>

<file path=ppt/notesSlides/_rels/notesSlide9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7.xml"/>
		</Relationships>
</file>

<file path=ppt/notesSlides/_rels/notesSlide9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8.xml"/>
		</Relationships>
</file>

<file path=ppt/notesSlides/_rels/notesSlide9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29.xml"/>
		</Relationships>
</file>

<file path=ppt/notesSlides/_rels/notesSlide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.xml"/>
		</Relationships>
</file>

<file path=ppt/notesSlides/_rels/notesSlide9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0.xml"/>
		</Relationships>
</file>

<file path=ppt/notesSlides/_rels/notesSlide9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1.xml"/>
		</Relationships>
</file>

<file path=ppt/notesSlides/_rels/notesSlide9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2.xml"/>
		</Relationships>
</file>

<file path=ppt/notesSlides/_rels/notesSlide9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3.xml"/>
		</Relationships>
</file>

<file path=ppt/notesSlides/_rels/notesSlide9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4.xml"/>
		</Relationships>
</file>

<file path=ppt/notesSlides/_rels/notesSlide9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5.xml"/>
		</Relationships>
</file>

<file path=ppt/notesSlides/_rels/notesSlide9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6.xml"/>
		</Relationships>
</file>

<file path=ppt/notesSlides/_rels/notesSlide9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7.xml"/>
		</Relationships>
</file>

<file path=ppt/notesSlides/_rels/notesSlide9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8.xml"/>
		</Relationships>
</file>

<file path=ppt/notesSlides/_rels/notesSlide9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39.xml"/>
		</Relationships>
</file>

<file path=ppt/notesSlides/_rels/notesSlide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.xml"/>
		</Relationships>
</file>

<file path=ppt/notesSlides/_rels/notesSlide9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0.xml"/>
		</Relationships>
</file>

<file path=ppt/notesSlides/_rels/notesSlide9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1.xml"/>
		</Relationships>
</file>

<file path=ppt/notesSlides/_rels/notesSlide9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2.xml"/>
		</Relationships>
</file>

<file path=ppt/notesSlides/_rels/notesSlide9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3.xml"/>
		</Relationships>
</file>

<file path=ppt/notesSlides/_rels/notesSlide9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4.xml"/>
		</Relationships>
</file>

<file path=ppt/notesSlides/_rels/notesSlide9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5.xml"/>
		</Relationships>
</file>

<file path=ppt/notesSlides/_rels/notesSlide94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6.xml"/>
		</Relationships>
</file>

<file path=ppt/notesSlides/_rels/notesSlide94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7.xml"/>
		</Relationships>
</file>

<file path=ppt/notesSlides/_rels/notesSlide94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8.xml"/>
		</Relationships>
</file>

<file path=ppt/notesSlides/_rels/notesSlide94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49.xml"/>
		</Relationships>
</file>

<file path=ppt/notesSlides/_rels/notesSlide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.xml"/>
		</Relationships>
</file>

<file path=ppt/notesSlides/_rels/notesSlide95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0.xml"/>
		</Relationships>
</file>

<file path=ppt/notesSlides/_rels/notesSlide95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1.xml"/>
		</Relationships>
</file>

<file path=ppt/notesSlides/_rels/notesSlide95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2.xml"/>
		</Relationships>
</file>

<file path=ppt/notesSlides/_rels/notesSlide95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3.xml"/>
		</Relationships>
</file>

<file path=ppt/notesSlides/_rels/notesSlide95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4.xml"/>
		</Relationships>
</file>

<file path=ppt/notesSlides/_rels/notesSlide95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5.xml"/>
		</Relationships>
</file>

<file path=ppt/notesSlides/_rels/notesSlide95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6.xml"/>
		</Relationships>
</file>

<file path=ppt/notesSlides/_rels/notesSlide95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7.xml"/>
		</Relationships>
</file>

<file path=ppt/notesSlides/_rels/notesSlide95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8.xml"/>
		</Relationships>
</file>

<file path=ppt/notesSlides/_rels/notesSlide95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59.xml"/>
		</Relationships>
</file>

<file path=ppt/notesSlides/_rels/notesSlide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.xml"/>
		</Relationships>
</file>

<file path=ppt/notesSlides/_rels/notesSlide96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0.xml"/>
		</Relationships>
</file>

<file path=ppt/notesSlides/_rels/notesSlide96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1.xml"/>
		</Relationships>
</file>

<file path=ppt/notesSlides/_rels/notesSlide96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2.xml"/>
		</Relationships>
</file>

<file path=ppt/notesSlides/_rels/notesSlide96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3.xml"/>
		</Relationships>
</file>

<file path=ppt/notesSlides/_rels/notesSlide96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4.xml"/>
		</Relationships>
</file>

<file path=ppt/notesSlides/_rels/notesSlide96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5.xml"/>
		</Relationships>
</file>

<file path=ppt/notesSlides/_rels/notesSlide96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6.xml"/>
		</Relationships>
</file>

<file path=ppt/notesSlides/_rels/notesSlide96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7.xml"/>
		</Relationships>
</file>

<file path=ppt/notesSlides/_rels/notesSlide96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8.xml"/>
		</Relationships>
</file>

<file path=ppt/notesSlides/_rels/notesSlide96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69.xml"/>
		</Relationships>
</file>

<file path=ppt/notesSlides/_rels/notesSlide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.xml"/>
		</Relationships>
</file>

<file path=ppt/notesSlides/_rels/notesSlide97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0.xml"/>
		</Relationships>
</file>

<file path=ppt/notesSlides/_rels/notesSlide97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1.xml"/>
		</Relationships>
</file>

<file path=ppt/notesSlides/_rels/notesSlide97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2.xml"/>
		</Relationships>
</file>

<file path=ppt/notesSlides/_rels/notesSlide97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3.xml"/>
		</Relationships>
</file>

<file path=ppt/notesSlides/_rels/notesSlide97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4.xml"/>
		</Relationships>
</file>

<file path=ppt/notesSlides/_rels/notesSlide97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5.xml"/>
		</Relationships>
</file>

<file path=ppt/notesSlides/_rels/notesSlide97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6.xml"/>
		</Relationships>
</file>

<file path=ppt/notesSlides/_rels/notesSlide97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7.xml"/>
		</Relationships>
</file>

<file path=ppt/notesSlides/_rels/notesSlide97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8.xml"/>
		</Relationships>
</file>

<file path=ppt/notesSlides/_rels/notesSlide97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79.xml"/>
		</Relationships>
</file>

<file path=ppt/notesSlides/_rels/notesSlide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.xml"/>
		</Relationships>
</file>

<file path=ppt/notesSlides/_rels/notesSlide98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0.xml"/>
		</Relationships>
</file>

<file path=ppt/notesSlides/_rels/notesSlide98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1.xml"/>
		</Relationships>
</file>

<file path=ppt/notesSlides/_rels/notesSlide98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2.xml"/>
		</Relationships>
</file>

<file path=ppt/notesSlides/_rels/notesSlide98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3.xml"/>
		</Relationships>
</file>

<file path=ppt/notesSlides/_rels/notesSlide98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4.xml"/>
		</Relationships>
</file>

<file path=ppt/notesSlides/_rels/notesSlide98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5.xml"/>
		</Relationships>
</file>

<file path=ppt/notesSlides/_rels/notesSlide98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6.xml"/>
		</Relationships>
</file>

<file path=ppt/notesSlides/_rels/notesSlide98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7.xml"/>
		</Relationships>
</file>

<file path=ppt/notesSlides/_rels/notesSlide98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8.xml"/>
		</Relationships>
</file>

<file path=ppt/notesSlides/_rels/notesSlide98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89.xml"/>
		</Relationships>
</file>

<file path=ppt/notesSlides/_rels/notesSlide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.xml"/>
		</Relationships>
</file>

<file path=ppt/notesSlides/_rels/notesSlide99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0.xml"/>
		</Relationships>
</file>

<file path=ppt/notesSlides/_rels/notesSlide99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1.xml"/>
		</Relationships>
</file>

<file path=ppt/notesSlides/_rels/notesSlide99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2.xml"/>
		</Relationships>
</file>

<file path=ppt/notesSlides/_rels/notesSlide99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3.xml"/>
		</Relationships>
</file>

<file path=ppt/notesSlides/_rels/notesSlide99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4.xml"/>
		</Relationships>
</file>

<file path=ppt/notesSlides/_rels/notesSlide99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5.xml"/>
		</Relationships>
</file>

<file path=ppt/notesSlides/_rels/notesSlide99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6.xml"/>
		</Relationships>
</file>

<file path=ppt/notesSlides/_rels/notesSlide99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7.xml"/>
		</Relationships>
</file>

<file path=ppt/notesSlides/_rels/notesSlide99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8.xml"/>
		</Relationships>
</file>

<file path=ppt/notesSlides/_rels/notesSlide99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9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.xml"/></Relationships>
</file>

<file path=ppt/slides/_rels/slide10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0.xml"/></Relationships>
</file>

<file path=ppt/slides/_rels/slide10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1.xml"/></Relationships>
</file>

<file path=ppt/slides/_rels/slide10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2.xml"/></Relationships>
</file>

<file path=ppt/slides/_rels/slide10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3.xml"/></Relationships>
</file>

<file path=ppt/slides/_rels/slide10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4.xml"/></Relationships>
</file>

<file path=ppt/slides/_rels/slide10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5.xml"/></Relationships>
</file>

<file path=ppt/slides/_rels/slide10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6.xml"/></Relationships>
</file>

<file path=ppt/slides/_rels/slide10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7.xml"/></Relationships>
</file>

<file path=ppt/slides/_rels/slide10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8.xml"/></Relationships>
</file>

<file path=ppt/slides/_rels/slide10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9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.xml"/></Relationships>
</file>

<file path=ppt/slides/_rels/slide10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0.xml"/></Relationships>
</file>

<file path=ppt/slides/_rels/slide10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1.xml"/></Relationships>
</file>

<file path=ppt/slides/_rels/slide10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2.xml"/></Relationships>
</file>

<file path=ppt/slides/_rels/slide10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3.xml"/></Relationships>
</file>

<file path=ppt/slides/_rels/slide10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4.xml"/></Relationships>
</file>

<file path=ppt/slides/_rels/slide10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5.xml"/></Relationships>
</file>

<file path=ppt/slides/_rels/slide10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6.xml"/></Relationships>
</file>

<file path=ppt/slides/_rels/slide10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7.xml"/></Relationships>
</file>

<file path=ppt/slides/_rels/slide10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8.xml"/></Relationships>
</file>

<file path=ppt/slides/_rels/slide10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9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.xml"/></Relationships>
</file>

<file path=ppt/slides/_rels/slide10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0.xml"/></Relationships>
</file>

<file path=ppt/slides/_rels/slide10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1.xml"/></Relationships>
</file>

<file path=ppt/slides/_rels/slide10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2.xml"/></Relationships>
</file>

<file path=ppt/slides/_rels/slide10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3.xml"/></Relationships>
</file>

<file path=ppt/slides/_rels/slide10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4.xml"/></Relationships>
</file>

<file path=ppt/slides/_rels/slide10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5.xml"/></Relationships>
</file>

<file path=ppt/slides/_rels/slide10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6.xml"/></Relationships>
</file>

<file path=ppt/slides/_rels/slide10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7.xml"/></Relationships>
</file>

<file path=ppt/slides/_rels/slide10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8.xml"/></Relationships>
</file>

<file path=ppt/slides/_rels/slide10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9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.xml"/></Relationships>
</file>

<file path=ppt/slides/_rels/slide10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0.xml"/></Relationships>
</file>

<file path=ppt/slides/_rels/slide10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1.xml"/></Relationships>
</file>

<file path=ppt/slides/_rels/slide10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2.xml"/></Relationships>
</file>

<file path=ppt/slides/_rels/slide10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3.xml"/></Relationships>
</file>

<file path=ppt/slides/_rels/slide10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4.xml"/></Relationships>
</file>

<file path=ppt/slides/_rels/slide10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5.xml"/></Relationships>
</file>

<file path=ppt/slides/_rels/slide10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6.xml"/></Relationships>
</file>

<file path=ppt/slides/_rels/slide10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7.xml"/></Relationships>
</file>

<file path=ppt/slides/_rels/slide10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8.xml"/></Relationships>
</file>

<file path=ppt/slides/_rels/slide10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9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.xml"/></Relationships>
</file>

<file path=ppt/slides/_rels/slide10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0.xml"/></Relationships>
</file>

<file path=ppt/slides/_rels/slide10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1.xml"/></Relationships>
</file>

<file path=ppt/slides/_rels/slide10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2.xml"/></Relationships>
</file>

<file path=ppt/slides/_rels/slide10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3.xml"/></Relationships>
</file>

<file path=ppt/slides/_rels/slide10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4.xml"/></Relationships>
</file>

<file path=ppt/slides/_rels/slide10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5.xml"/></Relationships>
</file>

<file path=ppt/slides/_rels/slide10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6.xml"/></Relationships>
</file>

<file path=ppt/slides/_rels/slide10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7.xml"/></Relationships>
</file>

<file path=ppt/slides/_rels/slide10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8.xml"/></Relationships>
</file>

<file path=ppt/slides/_rels/slide10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9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.xml"/></Relationships>
</file>

<file path=ppt/slides/_rels/slide10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0.xml"/></Relationships>
</file>

<file path=ppt/slides/_rels/slide10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1.xml"/></Relationships>
</file>

<file path=ppt/slides/_rels/slide10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2.xml"/></Relationships>
</file>

<file path=ppt/slides/_rels/slide10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3.xml"/></Relationships>
</file>

<file path=ppt/slides/_rels/slide10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4.xml"/></Relationships>
</file>

<file path=ppt/slides/_rels/slide10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5.xml"/></Relationships>
</file>

<file path=ppt/slides/_rels/slide10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6.xml"/></Relationships>
</file>

<file path=ppt/slides/_rels/slide10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7.xml"/></Relationships>
</file>

<file path=ppt/slides/_rels/slide10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8.xml"/></Relationships>
</file>

<file path=ppt/slides/_rels/slide10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9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.xml"/></Relationships>
</file>

<file path=ppt/slides/_rels/slide10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0.xml"/></Relationships>
</file>

<file path=ppt/slides/_rels/slide10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1.xml"/></Relationships>
</file>

<file path=ppt/slides/_rels/slide10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2.xml"/></Relationships>
</file>

<file path=ppt/slides/_rels/slide10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3.xml"/></Relationships>
</file>

<file path=ppt/slides/_rels/slide10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4.xml"/></Relationships>
</file>

<file path=ppt/slides/_rels/slide10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5.xml"/></Relationships>
</file>

<file path=ppt/slides/_rels/slide10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6.xml"/></Relationships>
</file>

<file path=ppt/slides/_rels/slide10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7.xml"/></Relationships>
</file>

<file path=ppt/slides/_rels/slide10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8.xml"/></Relationships>
</file>

<file path=ppt/slides/_rels/slide10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9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.xml"/></Relationships>
</file>

<file path=ppt/slides/_rels/slide10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0.xml"/></Relationships>
</file>

<file path=ppt/slides/_rels/slide10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1.xml"/></Relationships>
</file>

<file path=ppt/slides/_rels/slide10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2.xml"/></Relationships>
</file>

<file path=ppt/slides/_rels/slide10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3.xml"/></Relationships>
</file>

<file path=ppt/slides/_rels/slide10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4.xml"/></Relationships>
</file>

<file path=ppt/slides/_rels/slide10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5.xml"/></Relationships>
</file>

<file path=ppt/slides/_rels/slide10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6.xml"/></Relationships>
</file>

<file path=ppt/slides/_rels/slide10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7.xml"/></Relationships>
</file>

<file path=ppt/slides/_rels/slide10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8.xml"/></Relationships>
</file>

<file path=ppt/slides/_rels/slide10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9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8.xml"/></Relationships>
</file>

<file path=ppt/slides/_rels/slide10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80.xml"/></Relationships>
</file>

<file path=ppt/slides/_rels/slide10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81.xml"/></Relationships>
</file>

<file path=ppt/slides/_rels/slide10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82.xml"/></Relationships>
</file>

<file path=ppt/slides/_rels/slide10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83.xml"/></Relationships>
</file>

<file path=ppt/slides/_rels/slide10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84.xml"/></Relationships>
</file>

<file path=ppt/slides/_rels/slide10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85.xml"/></Relationships>
</file>

<file path=ppt/slides/_rels/slide10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86.xml"/></Relationships>
</file>

<file path=ppt/slides/_rels/slide10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87.xml"/></Relationships>
</file>

<file path=ppt/slides/_rels/slide10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88.xml"/></Relationships>
</file>

<file path=ppt/slides/_rels/slide10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89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.xml"/></Relationships>
</file>

<file path=ppt/slides/_rels/slide10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0.xml"/></Relationships>
</file>

<file path=ppt/slides/_rels/slide10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1.xml"/></Relationships>
</file>

<file path=ppt/slides/_rels/slide10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2.xml"/></Relationships>
</file>

<file path=ppt/slides/_rels/slide10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3.xml"/></Relationships>
</file>

<file path=ppt/slides/_rels/slide10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4.xml"/></Relationships>
</file>

<file path=ppt/slides/_rels/slide10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5.xml"/></Relationships>
</file>

<file path=ppt/slides/_rels/slide10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6.xml"/></Relationships>
</file>

<file path=ppt/slides/_rels/slide10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7.xml"/></Relationships>
</file>

<file path=ppt/slides/_rels/slide10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8.xml"/></Relationships>
</file>

<file path=ppt/slides/_rels/slide10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9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.xml"/></Relationships>
</file>

<file path=ppt/slides/_rels/slide1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0.xml"/></Relationships>
</file>

<file path=ppt/slides/_rels/slide1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1.xml"/></Relationships>
</file>

<file path=ppt/slides/_rels/slide1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2.xml"/></Relationships>
</file>

<file path=ppt/slides/_rels/slide1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3.xml"/></Relationships>
</file>

<file path=ppt/slides/_rels/slide1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4.xml"/></Relationships>
</file>

<file path=ppt/slides/_rels/slide1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5.xml"/></Relationships>
</file>

<file path=ppt/slides/_rels/slide1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6.xml"/></Relationships>
</file>

<file path=ppt/slides/_rels/slide1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7.xml"/></Relationships>
</file>

<file path=ppt/slides/_rels/slide1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8.xml"/></Relationships>
</file>

<file path=ppt/slides/_rels/slide1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9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.xml"/></Relationships>
</file>

<file path=ppt/slides/_rels/slide1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0.xml"/></Relationships>
</file>

<file path=ppt/slides/_rels/slide1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1.xml"/></Relationships>
</file>

<file path=ppt/slides/_rels/slide1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2.xml"/></Relationships>
</file>

<file path=ppt/slides/_rels/slide1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3.xml"/></Relationships>
</file>

<file path=ppt/slides/_rels/slide1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4.xml"/></Relationships>
</file>

<file path=ppt/slides/_rels/slide1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5.xml"/></Relationships>
</file>

<file path=ppt/slides/_rels/slide1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6.xml"/></Relationships>
</file>

<file path=ppt/slides/_rels/slide1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7.xml"/></Relationships>
</file>

<file path=ppt/slides/_rels/slide1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8.xml"/></Relationships>
</file>

<file path=ppt/slides/_rels/slide1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9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.xml"/></Relationships>
</file>

<file path=ppt/slides/_rels/slide1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0.xml"/></Relationships>
</file>

<file path=ppt/slides/_rels/slide1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1.xml"/></Relationships>
</file>

<file path=ppt/slides/_rels/slide1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2.xml"/></Relationships>
</file>

<file path=ppt/slides/_rels/slide1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3.xml"/></Relationships>
</file>

<file path=ppt/slides/_rels/slide1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4.xml"/></Relationships>
</file>

<file path=ppt/slides/_rels/slide1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5.xml"/></Relationships>
</file>

<file path=ppt/slides/_rels/slide1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6.xml"/></Relationships>
</file>

<file path=ppt/slides/_rels/slide1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7.xml"/></Relationships>
</file>

<file path=ppt/slides/_rels/slide1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8.xml"/></Relationships>
</file>

<file path=ppt/slides/_rels/slide1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9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.xml"/></Relationships>
</file>

<file path=ppt/slides/_rels/slide1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0.xml"/></Relationships>
</file>

<file path=ppt/slides/_rels/slide1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1.xml"/></Relationships>
</file>

<file path=ppt/slides/_rels/slide1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2.xml"/></Relationships>
</file>

<file path=ppt/slides/_rels/slide1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3.xml"/></Relationships>
</file>

<file path=ppt/slides/_rels/slide1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4.xml"/></Relationships>
</file>

<file path=ppt/slides/_rels/slide1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5.xml"/></Relationships>
</file>

<file path=ppt/slides/_rels/slide1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6.xml"/></Relationships>
</file>

<file path=ppt/slides/_rels/slide1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7.xml"/></Relationships>
</file>

<file path=ppt/slides/_rels/slide1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8.xml"/></Relationships>
</file>

<file path=ppt/slides/_rels/slide1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9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.xml"/></Relationships>
</file>

<file path=ppt/slides/_rels/slide1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0.xml"/></Relationships>
</file>

<file path=ppt/slides/_rels/slide1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1.xml"/></Relationships>
</file>

<file path=ppt/slides/_rels/slide1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2.xml"/></Relationships>
</file>

<file path=ppt/slides/_rels/slide1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3.xml"/></Relationships>
</file>

<file path=ppt/slides/_rels/slide1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4.xml"/></Relationships>
</file>

<file path=ppt/slides/_rels/slide1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5.xml"/></Relationships>
</file>

<file path=ppt/slides/_rels/slide1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6.xml"/></Relationships>
</file>

<file path=ppt/slides/_rels/slide1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7.xml"/></Relationships>
</file>

<file path=ppt/slides/_rels/slide1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8.xml"/></Relationships>
</file>

<file path=ppt/slides/_rels/slide1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9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.xml"/></Relationships>
</file>

<file path=ppt/slides/_rels/slide1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0.xml"/></Relationships>
</file>

<file path=ppt/slides/_rels/slide1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1.xml"/></Relationships>
</file>

<file path=ppt/slides/_rels/slide1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2.xml"/></Relationships>
</file>

<file path=ppt/slides/_rels/slide1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3.xml"/></Relationships>
</file>

<file path=ppt/slides/_rels/slide1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4.xml"/></Relationships>
</file>

<file path=ppt/slides/_rels/slide1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5.xml"/></Relationships>
</file>

<file path=ppt/slides/_rels/slide1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6.xml"/></Relationships>
</file>

<file path=ppt/slides/_rels/slide1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7.xml"/></Relationships>
</file>

<file path=ppt/slides/_rels/slide1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8.xml"/></Relationships>
</file>

<file path=ppt/slides/_rels/slide1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9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.xml"/></Relationships>
</file>

<file path=ppt/slides/_rels/slide1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0.xml"/></Relationships>
</file>

<file path=ppt/slides/_rels/slide1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1.xml"/></Relationships>
</file>

<file path=ppt/slides/_rels/slide1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2.xml"/></Relationships>
</file>

<file path=ppt/slides/_rels/slide1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3.xml"/></Relationships>
</file>

<file path=ppt/slides/_rels/slide1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4.xml"/></Relationships>
</file>

<file path=ppt/slides/_rels/slide1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5.xml"/></Relationships>
</file>

<file path=ppt/slides/_rels/slide1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6.xml"/></Relationships>
</file>

<file path=ppt/slides/_rels/slide1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7.xml"/></Relationships>
</file>

<file path=ppt/slides/_rels/slide1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8.xml"/></Relationships>
</file>

<file path=ppt/slides/_rels/slide1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9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.xml"/></Relationships>
</file>

<file path=ppt/slides/_rels/slide1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0.xml"/></Relationships>
</file>

<file path=ppt/slides/_rels/slide1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1.xml"/></Relationships>
</file>

<file path=ppt/slides/_rels/slide1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2.xml"/></Relationships>
</file>

<file path=ppt/slides/_rels/slide1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3.xml"/></Relationships>
</file>

<file path=ppt/slides/_rels/slide1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4.xml"/></Relationships>
</file>

<file path=ppt/slides/_rels/slide1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5.xml"/></Relationships>
</file>

<file path=ppt/slides/_rels/slide1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6.xml"/></Relationships>
</file>

<file path=ppt/slides/_rels/slide1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7.xml"/></Relationships>
</file>

<file path=ppt/slides/_rels/slide1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8.xml"/></Relationships>
</file>

<file path=ppt/slides/_rels/slide1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9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.xml"/></Relationships>
</file>

<file path=ppt/slides/_rels/slide1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0.xml"/></Relationships>
</file>

<file path=ppt/slides/_rels/slide1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1.xml"/></Relationships>
</file>

<file path=ppt/slides/_rels/slide1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2.xml"/></Relationships>
</file>

<file path=ppt/slides/_rels/slide1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3.xml"/></Relationships>
</file>

<file path=ppt/slides/_rels/slide1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4.xml"/></Relationships>
</file>

<file path=ppt/slides/_rels/slide1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5.xml"/></Relationships>
</file>

<file path=ppt/slides/_rels/slide1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6.xml"/></Relationships>
</file>

<file path=ppt/slides/_rels/slide1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7.xml"/></Relationships>
</file>

<file path=ppt/slides/_rels/slide1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8.xml"/></Relationships>
</file>

<file path=ppt/slides/_rels/slide1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9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.xml"/></Relationships>
</file>

<file path=ppt/slides/_rels/slide1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0.xml"/></Relationships>
</file>

<file path=ppt/slides/_rels/slide1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1.xml"/></Relationships>
</file>

<file path=ppt/slides/_rels/slide1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2.xml"/></Relationships>
</file>

<file path=ppt/slides/_rels/slide1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3.xml"/></Relationships>
</file>

<file path=ppt/slides/_rels/slide1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4.xml"/></Relationships>
</file>

<file path=ppt/slides/_rels/slide1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5.xml"/></Relationships>
</file>

<file path=ppt/slides/_rels/slide1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6.xml"/></Relationships>
</file>

<file path=ppt/slides/_rels/slide1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7.xml"/></Relationships>
</file>

<file path=ppt/slides/_rels/slide1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8.xml"/></Relationships>
</file>

<file path=ppt/slides/_rels/slide1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9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.xml"/></Relationships>
</file>

<file path=ppt/slides/_rels/slide1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0.xml"/></Relationships>
</file>

<file path=ppt/slides/_rels/slide1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1.xml"/></Relationships>
</file>

<file path=ppt/slides/_rels/slide1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2.xml"/></Relationships>
</file>

<file path=ppt/slides/_rels/slide1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3.xml"/></Relationships>
</file>

<file path=ppt/slides/_rels/slide1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4.xml"/></Relationships>
</file>

<file path=ppt/slides/_rels/slide1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5.xml"/></Relationships>
</file>

<file path=ppt/slides/_rels/slide1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6.xml"/></Relationships>
</file>

<file path=ppt/slides/_rels/slide1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7.xml"/></Relationships>
</file>

<file path=ppt/slides/_rels/slide1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8.xml"/></Relationships>
</file>

<file path=ppt/slides/_rels/slide1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09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.xml"/></Relationships>
</file>

<file path=ppt/slides/_rels/slide1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0.xml"/></Relationships>
</file>

<file path=ppt/slides/_rels/slide1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1.xml"/></Relationships>
</file>

<file path=ppt/slides/_rels/slide1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2.xml"/></Relationships>
</file>

<file path=ppt/slides/_rels/slide1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3.xml"/></Relationships>
</file>

<file path=ppt/slides/_rels/slide1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4.xml"/></Relationships>
</file>

<file path=ppt/slides/_rels/slide1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5.xml"/></Relationships>
</file>

<file path=ppt/slides/_rels/slide1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6.xml"/></Relationships>
</file>

<file path=ppt/slides/_rels/slide1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7.xml"/></Relationships>
</file>

<file path=ppt/slides/_rels/slide1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8.xml"/></Relationships>
</file>

<file path=ppt/slides/_rels/slide1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9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.xml"/></Relationships>
</file>

<file path=ppt/slides/_rels/slide1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0.xml"/></Relationships>
</file>

<file path=ppt/slides/_rels/slide1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1.xml"/></Relationships>
</file>

<file path=ppt/slides/_rels/slide1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2.xml"/></Relationships>
</file>

<file path=ppt/slides/_rels/slide1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3.xml"/></Relationships>
</file>

<file path=ppt/slides/_rels/slide1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4.xml"/></Relationships>
</file>

<file path=ppt/slides/_rels/slide1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5.xml"/></Relationships>
</file>

<file path=ppt/slides/_rels/slide1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6.xml"/></Relationships>
</file>

<file path=ppt/slides/_rels/slide1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7.xml"/></Relationships>
</file>

<file path=ppt/slides/_rels/slide1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8.xml"/></Relationships>
</file>

<file path=ppt/slides/_rels/slide1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9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.xml"/></Relationships>
</file>

<file path=ppt/slides/_rels/slide1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0.xml"/></Relationships>
</file>

<file path=ppt/slides/_rels/slide1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1.xml"/></Relationships>
</file>

<file path=ppt/slides/_rels/slide1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2.xml"/></Relationships>
</file>

<file path=ppt/slides/_rels/slide1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3.xml"/></Relationships>
</file>

<file path=ppt/slides/_rels/slide1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4.xml"/></Relationships>
</file>

<file path=ppt/slides/_rels/slide1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5.xml"/></Relationships>
</file>

<file path=ppt/slides/_rels/slide1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6.xml"/></Relationships>
</file>

<file path=ppt/slides/_rels/slide1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7.xml"/></Relationships>
</file>

<file path=ppt/slides/_rels/slide1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8.xml"/></Relationships>
</file>

<file path=ppt/slides/_rels/slide1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39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.xml"/></Relationships>
</file>

<file path=ppt/slides/_rels/slide1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0.xml"/></Relationships>
</file>

<file path=ppt/slides/_rels/slide1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1.xml"/></Relationships>
</file>

<file path=ppt/slides/_rels/slide1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2.xml"/></Relationships>
</file>

<file path=ppt/slides/_rels/slide1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3.xml"/></Relationships>
</file>

<file path=ppt/slides/_rels/slide1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4.xml"/></Relationships>
</file>

<file path=ppt/slides/_rels/slide1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5.xml"/></Relationships>
</file>

<file path=ppt/slides/_rels/slide1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6.xml"/></Relationships>
</file>

<file path=ppt/slides/_rels/slide1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7.xml"/></Relationships>
</file>

<file path=ppt/slides/_rels/slide1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8.xml"/></Relationships>
</file>

<file path=ppt/slides/_rels/slide1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9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.xml"/></Relationships>
</file>

<file path=ppt/slides/_rels/slide1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0.xml"/></Relationships>
</file>

<file path=ppt/slides/_rels/slide1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1.xml"/></Relationships>
</file>

<file path=ppt/slides/_rels/slide1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2.xml"/></Relationships>
</file>

<file path=ppt/slides/_rels/slide1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3.xml"/></Relationships>
</file>

<file path=ppt/slides/_rels/slide1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4.xml"/></Relationships>
</file>

<file path=ppt/slides/_rels/slide1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5.xml"/></Relationships>
</file>

<file path=ppt/slides/_rels/slide1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6.xml"/></Relationships>
</file>

<file path=ppt/slides/_rels/slide1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7.xml"/></Relationships>
</file>

<file path=ppt/slides/_rels/slide1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8.xml"/></Relationships>
</file>

<file path=ppt/slides/_rels/slide1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9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.xml"/></Relationships>
</file>

<file path=ppt/slides/_rels/slide1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0.xml"/></Relationships>
</file>

<file path=ppt/slides/_rels/slide1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1.xml"/></Relationships>
</file>

<file path=ppt/slides/_rels/slide1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2.xml"/></Relationships>
</file>

<file path=ppt/slides/_rels/slide1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3.xml"/></Relationships>
</file>

<file path=ppt/slides/_rels/slide1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4.xml"/></Relationships>
</file>

<file path=ppt/slides/_rels/slide1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5.xml"/></Relationships>
</file>

<file path=ppt/slides/_rels/slide1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6.xml"/></Relationships>
</file>

<file path=ppt/slides/_rels/slide1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7.xml"/></Relationships>
</file>

<file path=ppt/slides/_rels/slide1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8.xml"/></Relationships>
</file>

<file path=ppt/slides/_rels/slide1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9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.xml"/></Relationships>
</file>

<file path=ppt/slides/_rels/slide1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0.xml"/></Relationships>
</file>

<file path=ppt/slides/_rels/slide1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1.xml"/></Relationships>
</file>

<file path=ppt/slides/_rels/slide1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2.xml"/></Relationships>
</file>

<file path=ppt/slides/_rels/slide1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3.xml"/></Relationships>
</file>

<file path=ppt/slides/_rels/slide1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4.xml"/></Relationships>
</file>

<file path=ppt/slides/_rels/slide1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5.xml"/></Relationships>
</file>

<file path=ppt/slides/_rels/slide1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6.xml"/></Relationships>
</file>

<file path=ppt/slides/_rels/slide1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7.xml"/></Relationships>
</file>

<file path=ppt/slides/_rels/slide1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8.xml"/></Relationships>
</file>

<file path=ppt/slides/_rels/slide1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79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.xml"/></Relationships>
</file>

<file path=ppt/slides/_rels/slide1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0.xml"/></Relationships>
</file>

<file path=ppt/slides/_rels/slide1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1.xml"/></Relationships>
</file>

<file path=ppt/slides/_rels/slide1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2.xml"/></Relationships>
</file>

<file path=ppt/slides/_rels/slide1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3.xml"/></Relationships>
</file>

<file path=ppt/slides/_rels/slide1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4.xml"/></Relationships>
</file>

<file path=ppt/slides/_rels/slide1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5.xml"/></Relationships>
</file>

<file path=ppt/slides/_rels/slide1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6.xml"/></Relationships>
</file>

<file path=ppt/slides/_rels/slide1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7.xml"/></Relationships>
</file>

<file path=ppt/slides/_rels/slide1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8.xml"/></Relationships>
</file>

<file path=ppt/slides/_rels/slide1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9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.xml"/></Relationships>
</file>

<file path=ppt/slides/_rels/slide1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0.xml"/></Relationships>
</file>

<file path=ppt/slides/_rels/slide1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1.xml"/></Relationships>
</file>

<file path=ppt/slides/_rels/slide1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2.xml"/></Relationships>
</file>

<file path=ppt/slides/_rels/slide1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3.xml"/></Relationships>
</file>

<file path=ppt/slides/_rels/slide1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4.xml"/></Relationships>
</file>

<file path=ppt/slides/_rels/slide1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5.xml"/></Relationships>
</file>

<file path=ppt/slides/_rels/slide1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6.xml"/></Relationships>
</file>

<file path=ppt/slides/_rels/slide1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7.xml"/></Relationships>
</file>

<file path=ppt/slides/_rels/slide1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8.xml"/></Relationships>
</file>

<file path=ppt/slides/_rels/slide1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.xml"/></Relationships>
</file>

<file path=ppt/slides/_rels/slide1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0.xml"/></Relationships>
</file>

<file path=ppt/slides/_rels/slide1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1.xml"/></Relationships>
</file>

<file path=ppt/slides/_rels/slide1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2.xml"/></Relationships>
</file>

<file path=ppt/slides/_rels/slide1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3.xml"/></Relationships>
</file>

<file path=ppt/slides/_rels/slide1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4.xml"/></Relationships>
</file>

<file path=ppt/slides/_rels/slide1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5.xml"/></Relationships>
</file>

<file path=ppt/slides/_rels/slide1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6.xml"/></Relationships>
</file>

<file path=ppt/slides/_rels/slide1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7.xml"/></Relationships>
</file>

<file path=ppt/slides/_rels/slide1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8.xml"/></Relationships>
</file>

<file path=ppt/slides/_rels/slide1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9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.xml"/></Relationships>
</file>

<file path=ppt/slides/_rels/slide1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0.xml"/></Relationships>
</file>

<file path=ppt/slides/_rels/slide1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1.xml"/></Relationships>
</file>

<file path=ppt/slides/_rels/slide1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2.xml"/></Relationships>
</file>

<file path=ppt/slides/_rels/slide1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3.xml"/></Relationships>
</file>

<file path=ppt/slides/_rels/slide1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4.xml"/></Relationships>
</file>

<file path=ppt/slides/_rels/slide1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5.xml"/></Relationships>
</file>

<file path=ppt/slides/_rels/slide1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6.xml"/></Relationships>
</file>

<file path=ppt/slides/_rels/slide1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7.xml"/></Relationships>
</file>

<file path=ppt/slides/_rels/slide1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8.xml"/></Relationships>
</file>

<file path=ppt/slides/_rels/slide1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19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.xml"/></Relationships>
</file>

<file path=ppt/slides/_rels/slide1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0.xml"/></Relationships>
</file>

<file path=ppt/slides/_rels/slide1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1.xml"/></Relationships>
</file>

<file path=ppt/slides/_rels/slide1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2.xml"/></Relationships>
</file>

<file path=ppt/slides/_rels/slide1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3.xml"/></Relationships>
</file>

<file path=ppt/slides/_rels/slide1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4.xml"/></Relationships>
</file>

<file path=ppt/slides/_rels/slide1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5.xml"/></Relationships>
</file>

<file path=ppt/slides/_rels/slide1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6.xml"/></Relationships>
</file>

<file path=ppt/slides/_rels/slide1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7.xml"/></Relationships>
</file>

<file path=ppt/slides/_rels/slide1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8.xml"/></Relationships>
</file>

<file path=ppt/slides/_rels/slide1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9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.xml"/></Relationships>
</file>

<file path=ppt/slides/_rels/slide1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0.xml"/></Relationships>
</file>

<file path=ppt/slides/_rels/slide1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1.xml"/></Relationships>
</file>

<file path=ppt/slides/_rels/slide1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2.xml"/></Relationships>
</file>

<file path=ppt/slides/_rels/slide1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3.xml"/></Relationships>
</file>

<file path=ppt/slides/_rels/slide1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4.xml"/></Relationships>
</file>

<file path=ppt/slides/_rels/slide1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5.xml"/></Relationships>
</file>

<file path=ppt/slides/_rels/slide1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6.xml"/></Relationships>
</file>

<file path=ppt/slides/_rels/slide1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7.xml"/></Relationships>
</file>

<file path=ppt/slides/_rels/slide1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8.xml"/></Relationships>
</file>

<file path=ppt/slides/_rels/slide1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9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.xml"/></Relationships>
</file>

<file path=ppt/slides/_rels/slide1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0.xml"/></Relationships>
</file>

<file path=ppt/slides/_rels/slide1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1.xml"/></Relationships>
</file>

<file path=ppt/slides/_rels/slide1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2.xml"/></Relationships>
</file>

<file path=ppt/slides/_rels/slide1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3.xml"/></Relationships>
</file>

<file path=ppt/slides/_rels/slide1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4.xml"/></Relationships>
</file>

<file path=ppt/slides/_rels/slide1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5.xml"/></Relationships>
</file>

<file path=ppt/slides/_rels/slide1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6.xml"/></Relationships>
</file>

<file path=ppt/slides/_rels/slide1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7.xml"/></Relationships>
</file>

<file path=ppt/slides/_rels/slide1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8.xml"/></Relationships>
</file>

<file path=ppt/slides/_rels/slide1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49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.xml"/></Relationships>
</file>

<file path=ppt/slides/_rels/slide1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0.xml"/></Relationships>
</file>

<file path=ppt/slides/_rels/slide1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1.xml"/></Relationships>
</file>

<file path=ppt/slides/_rels/slide1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2.xml"/></Relationships>
</file>

<file path=ppt/slides/_rels/slide1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3.xml"/></Relationships>
</file>

<file path=ppt/slides/_rels/slide1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4.xml"/></Relationships>
</file>

<file path=ppt/slides/_rels/slide1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5.xml"/></Relationships>
</file>

<file path=ppt/slides/_rels/slide1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6.xml"/></Relationships>
</file>

<file path=ppt/slides/_rels/slide1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7.xml"/></Relationships>
</file>

<file path=ppt/slides/_rels/slide1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8.xml"/></Relationships>
</file>

<file path=ppt/slides/_rels/slide1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9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.xml"/></Relationships>
</file>

<file path=ppt/slides/_rels/slide1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0.xml"/></Relationships>
</file>

<file path=ppt/slides/_rels/slide1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1.xml"/></Relationships>
</file>

<file path=ppt/slides/_rels/slide1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2.xml"/></Relationships>
</file>

<file path=ppt/slides/_rels/slide1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3.xml"/></Relationships>
</file>

<file path=ppt/slides/_rels/slide1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4.xml"/></Relationships>
</file>

<file path=ppt/slides/_rels/slide1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5.xml"/></Relationships>
</file>

<file path=ppt/slides/_rels/slide1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6.xml"/></Relationships>
</file>

<file path=ppt/slides/_rels/slide1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7.xml"/></Relationships>
</file>

<file path=ppt/slides/_rels/slide1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8.xml"/></Relationships>
</file>

<file path=ppt/slides/_rels/slide1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9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.xml"/></Relationships>
</file>

<file path=ppt/slides/_rels/slide1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0.xml"/></Relationships>
</file>

<file path=ppt/slides/_rels/slide1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1.xml"/></Relationships>
</file>

<file path=ppt/slides/_rels/slide1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2.xml"/></Relationships>
</file>

<file path=ppt/slides/_rels/slide1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3.xml"/></Relationships>
</file>

<file path=ppt/slides/_rels/slide1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4.xml"/></Relationships>
</file>

<file path=ppt/slides/_rels/slide1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5.xml"/></Relationships>
</file>

<file path=ppt/slides/_rels/slide1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6.xml"/></Relationships>
</file>

<file path=ppt/slides/_rels/slide1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7.xml"/></Relationships>
</file>

<file path=ppt/slides/_rels/slide1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8.xml"/></Relationships>
</file>

<file path=ppt/slides/_rels/slide1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9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.xml"/></Relationships>
</file>

<file path=ppt/slides/_rels/slide1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0.xml"/></Relationships>
</file>

<file path=ppt/slides/_rels/slide1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1.xml"/></Relationships>
</file>

<file path=ppt/slides/_rels/slide1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2.xml"/></Relationships>
</file>

<file path=ppt/slides/_rels/slide1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3.xml"/></Relationships>
</file>

<file path=ppt/slides/_rels/slide1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4.xml"/></Relationships>
</file>

<file path=ppt/slides/_rels/slide1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5.xml"/></Relationships>
</file>

<file path=ppt/slides/_rels/slide1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6.xml"/></Relationships>
</file>

<file path=ppt/slides/_rels/slide1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7.xml"/></Relationships>
</file>

<file path=ppt/slides/_rels/slide1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8.xml"/></Relationships>
</file>

<file path=ppt/slides/_rels/slide1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.xml"/></Relationships>
</file>

<file path=ppt/slides/_rels/slide1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0.xml"/></Relationships>
</file>

<file path=ppt/slides/_rels/slide1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1.xml"/></Relationships>
</file>

<file path=ppt/slides/_rels/slide1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2.xml"/></Relationships>
</file>

<file path=ppt/slides/_rels/slide1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3.xml"/></Relationships>
</file>

<file path=ppt/slides/_rels/slide1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4.xml"/></Relationships>
</file>

<file path=ppt/slides/_rels/slide1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5.xml"/></Relationships>
</file>

<file path=ppt/slides/_rels/slide1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6.xml"/></Relationships>
</file>

<file path=ppt/slides/_rels/slide1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7.xml"/></Relationships>
</file>

<file path=ppt/slides/_rels/slide1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8.xml"/></Relationships>
</file>

<file path=ppt/slides/_rels/slide1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.xml"/></Relationships>
</file>

<file path=ppt/slides/_rels/slide1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0.xml"/></Relationships>
</file>

<file path=ppt/slides/_rels/slide1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1.xml"/></Relationships>
</file>

<file path=ppt/slides/_rels/slide1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2.xml"/></Relationships>
</file>

<file path=ppt/slides/_rels/slide1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3.xml"/></Relationships>
</file>

<file path=ppt/slides/_rels/slide1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4.xml"/></Relationships>
</file>

<file path=ppt/slides/_rels/slide1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5.xml"/></Relationships>
</file>

<file path=ppt/slides/_rels/slide1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6.xml"/></Relationships>
</file>

<file path=ppt/slides/_rels/slide1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7.xml"/></Relationships>
</file>

<file path=ppt/slides/_rels/slide1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8.xml"/></Relationships>
</file>

<file path=ppt/slides/_rels/slide1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9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.xml"/></Relationships>
</file>

<file path=ppt/slides/_rels/slide1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0.xml"/></Relationships>
</file>

<file path=ppt/slides/_rels/slide1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1.xml"/></Relationships>
</file>

<file path=ppt/slides/_rels/slide1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2.xml"/></Relationships>
</file>

<file path=ppt/slides/_rels/slide1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3.xml"/></Relationships>
</file>

<file path=ppt/slides/_rels/slide1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4.xml"/></Relationships>
</file>

<file path=ppt/slides/_rels/slide1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5.xml"/></Relationships>
</file>

<file path=ppt/slides/_rels/slide1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6.xml"/></Relationships>
</file>

<file path=ppt/slides/_rels/slide1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7.xml"/></Relationships>
</file>

<file path=ppt/slides/_rels/slide1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8.xml"/></Relationships>
</file>

<file path=ppt/slides/_rels/slide1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9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.xml"/></Relationships>
</file>

<file path=ppt/slides/_rels/slide1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0.xml"/></Relationships>
</file>

<file path=ppt/slides/_rels/slide1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1.xml"/></Relationships>
</file>

<file path=ppt/slides/_rels/slide1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2.xml"/></Relationships>
</file>

<file path=ppt/slides/_rels/slide1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3.xml"/></Relationships>
</file>

<file path=ppt/slides/_rels/slide1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4.xml"/></Relationships>
</file>

<file path=ppt/slides/_rels/slide1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5.xml"/></Relationships>
</file>

<file path=ppt/slides/_rels/slide1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6.xml"/></Relationships>
</file>

<file path=ppt/slides/_rels/slide1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7.xml"/></Relationships>
</file>

<file path=ppt/slides/_rels/slide1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8.xml"/></Relationships>
</file>

<file path=ppt/slides/_rels/slide1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9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.xml"/></Relationships>
</file>

<file path=ppt/slides/_rels/slide1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0.xml"/></Relationships>
</file>

<file path=ppt/slides/_rels/slide1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1.xml"/></Relationships>
</file>

<file path=ppt/slides/_rels/slide1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2.xml"/></Relationships>
</file>

<file path=ppt/slides/_rels/slide1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3.xml"/></Relationships>
</file>

<file path=ppt/slides/_rels/slide1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4.xml"/></Relationships>
</file>

<file path=ppt/slides/_rels/slide1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5.xml"/></Relationships>
</file>

<file path=ppt/slides/_rels/slide1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6.xml"/></Relationships>
</file>

<file path=ppt/slides/_rels/slide1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7.xml"/></Relationships>
</file>

<file path=ppt/slides/_rels/slide1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8.xml"/></Relationships>
</file>

<file path=ppt/slides/_rels/slide1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9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.xml"/></Relationships>
</file>

<file path=ppt/slides/_rels/slide1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0.xml"/></Relationships>
</file>

<file path=ppt/slides/_rels/slide1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1.xml"/></Relationships>
</file>

<file path=ppt/slides/_rels/slide1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2.xml"/></Relationships>
</file>

<file path=ppt/slides/_rels/slide1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3.xml"/></Relationships>
</file>

<file path=ppt/slides/_rels/slide1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4.xml"/></Relationships>
</file>

<file path=ppt/slides/_rels/slide1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5.xml"/></Relationships>
</file>

<file path=ppt/slides/_rels/slide1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6.xml"/></Relationships>
</file>

<file path=ppt/slides/_rels/slide1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7.xml"/></Relationships>
</file>

<file path=ppt/slides/_rels/slide1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8.xml"/></Relationships>
</file>

<file path=ppt/slides/_rels/slide1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9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.xml"/></Relationships>
</file>

<file path=ppt/slides/_rels/slide1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0.xml"/></Relationships>
</file>

<file path=ppt/slides/_rels/slide1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1.xml"/></Relationships>
</file>

<file path=ppt/slides/_rels/slide1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2.xml"/></Relationships>
</file>

<file path=ppt/slides/_rels/slide1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3.xml"/></Relationships>
</file>

<file path=ppt/slides/_rels/slide1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4.xml"/></Relationships>
</file>

<file path=ppt/slides/_rels/slide1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5.xml"/></Relationships>
</file>

<file path=ppt/slides/_rels/slide1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6.xml"/></Relationships>
</file>

<file path=ppt/slides/_rels/slide1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7.xml"/></Relationships>
</file>

<file path=ppt/slides/_rels/slide1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8.xml"/></Relationships>
</file>

<file path=ppt/slides/_rels/slide1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59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.xml"/></Relationships>
</file>

<file path=ppt/slides/_rels/slide1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0.xml"/></Relationships>
</file>

<file path=ppt/slides/_rels/slide1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1.xml"/></Relationships>
</file>

<file path=ppt/slides/_rels/slide1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2.xml"/></Relationships>
</file>

<file path=ppt/slides/_rels/slide1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3.xml"/></Relationships>
</file>

<file path=ppt/slides/_rels/slide1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4.xml"/></Relationships>
</file>

<file path=ppt/slides/_rels/slide1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5.xml"/></Relationships>
</file>

<file path=ppt/slides/_rels/slide1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6.xml"/></Relationships>
</file>

<file path=ppt/slides/_rels/slide1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7.xml"/></Relationships>
</file>

<file path=ppt/slides/_rels/slide1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8.xml"/></Relationships>
</file>

<file path=ppt/slides/_rels/slide1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69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.xml"/></Relationships>
</file>

<file path=ppt/slides/_rels/slide1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0.xml"/></Relationships>
</file>

<file path=ppt/slides/_rels/slide1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1.xml"/></Relationships>
</file>

<file path=ppt/slides/_rels/slide1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2.xml"/></Relationships>
</file>

<file path=ppt/slides/_rels/slide1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3.xml"/></Relationships>
</file>

<file path=ppt/slides/_rels/slide1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4.xml"/></Relationships>
</file>

<file path=ppt/slides/_rels/slide1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5.xml"/></Relationships>
</file>

<file path=ppt/slides/_rels/slide1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6.xml"/></Relationships>
</file>

<file path=ppt/slides/_rels/slide1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7.xml"/></Relationships>
</file>

<file path=ppt/slides/_rels/slide1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8.xml"/></Relationships>
</file>

<file path=ppt/slides/_rels/slide1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9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.xml"/></Relationships>
</file>

<file path=ppt/slides/_rels/slide1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0.xml"/></Relationships>
</file>

<file path=ppt/slides/_rels/slide1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1.xml"/></Relationships>
</file>

<file path=ppt/slides/_rels/slide1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2.xml"/></Relationships>
</file>

<file path=ppt/slides/_rels/slide1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3.xml"/></Relationships>
</file>

<file path=ppt/slides/_rels/slide1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4.xml"/></Relationships>
</file>

<file path=ppt/slides/_rels/slide1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5.xml"/></Relationships>
</file>

<file path=ppt/slides/_rels/slide1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6.xml"/></Relationships>
</file>

<file path=ppt/slides/_rels/slide1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7.xml"/></Relationships>
</file>

<file path=ppt/slides/_rels/slide1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8.xml"/></Relationships>
</file>

<file path=ppt/slides/_rels/slide1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9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.xml"/></Relationships>
</file>

<file path=ppt/slides/_rels/slide1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0.xml"/></Relationships>
</file>

<file path=ppt/slides/_rels/slide1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1.xml"/></Relationships>
</file>

<file path=ppt/slides/_rels/slide1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2.xml"/></Relationships>
</file>

<file path=ppt/slides/_rels/slide1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3.xml"/></Relationships>
</file>

<file path=ppt/slides/_rels/slide1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4.xml"/></Relationships>
</file>

<file path=ppt/slides/_rels/slide1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5.xml"/></Relationships>
</file>

<file path=ppt/slides/_rels/slide1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6.xml"/></Relationships>
</file>

<file path=ppt/slides/_rels/slide1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7.xml"/></Relationships>
</file>

<file path=ppt/slides/_rels/slide1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8.xml"/></Relationships>
</file>

<file path=ppt/slides/_rels/slide1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.xml"/></Relationships>
</file>

<file path=ppt/slides/_rels/slide1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0.xml"/></Relationships>
</file>

<file path=ppt/slides/_rels/slide1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1.xml"/></Relationships>
</file>

<file path=ppt/slides/_rels/slide1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2.xml"/></Relationships>
</file>

<file path=ppt/slides/_rels/slide1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3.xml"/></Relationships>
</file>

<file path=ppt/slides/_rels/slide1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4.xml"/></Relationships>
</file>

<file path=ppt/slides/_rels/slide1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5.xml"/></Relationships>
</file>

<file path=ppt/slides/_rels/slide1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6.xml"/></Relationships>
</file>

<file path=ppt/slides/_rels/slide1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7.xml"/></Relationships>
</file>

<file path=ppt/slides/_rels/slide1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8.xml"/></Relationships>
</file>

<file path=ppt/slides/_rels/slide1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9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.xml"/></Relationships>
</file>

<file path=ppt/slides/_rels/slide1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0.xml"/></Relationships>
</file>

<file path=ppt/slides/_rels/slide1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1.xml"/></Relationships>
</file>

<file path=ppt/slides/_rels/slide1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2.xml"/></Relationships>
</file>

<file path=ppt/slides/_rels/slide1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3.xml"/></Relationships>
</file>

<file path=ppt/slides/_rels/slide1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4.xml"/></Relationships>
</file>

<file path=ppt/slides/_rels/slide1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5.xml"/></Relationships>
</file>

<file path=ppt/slides/_rels/slide1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6.xml"/></Relationships>
</file>

<file path=ppt/slides/_rels/slide1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7.xml"/></Relationships>
</file>

<file path=ppt/slides/_rels/slide1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8.xml"/></Relationships>
</file>

<file path=ppt/slides/_rels/slide1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9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.xml"/></Relationships>
</file>

<file path=ppt/slides/_rels/slide1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0.xml"/></Relationships>
</file>

<file path=ppt/slides/_rels/slide1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1.xml"/></Relationships>
</file>

<file path=ppt/slides/_rels/slide1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2.xml"/></Relationships>
</file>

<file path=ppt/slides/_rels/slide1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3.xml"/></Relationships>
</file>

<file path=ppt/slides/_rels/slide1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4.xml"/></Relationships>
</file>

<file path=ppt/slides/_rels/slide1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5.xml"/></Relationships>
</file>

<file path=ppt/slides/_rels/slide1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6.xml"/></Relationships>
</file>

<file path=ppt/slides/_rels/slide1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7.xml"/></Relationships>
</file>

<file path=ppt/slides/_rels/slide1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8.xml"/></Relationships>
</file>

<file path=ppt/slides/_rels/slide1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9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.xml"/></Relationships>
</file>

<file path=ppt/slides/_rels/slide1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0.xml"/></Relationships>
</file>

<file path=ppt/slides/_rels/slide1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1.xml"/></Relationships>
</file>

<file path=ppt/slides/_rels/slide1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2.xml"/></Relationships>
</file>

<file path=ppt/slides/_rels/slide1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3.xml"/></Relationships>
</file>

<file path=ppt/slides/_rels/slide1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4.xml"/></Relationships>
</file>

<file path=ppt/slides/_rels/slide1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5.xml"/></Relationships>
</file>

<file path=ppt/slides/_rels/slide1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6.xml"/></Relationships>
</file>

<file path=ppt/slides/_rels/slide1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7.xml"/></Relationships>
</file>

<file path=ppt/slides/_rels/slide1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8.xml"/></Relationships>
</file>

<file path=ppt/slides/_rels/slide1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9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.xml"/></Relationships>
</file>

<file path=ppt/slides/_rels/slide1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0.xml"/></Relationships>
</file>

<file path=ppt/slides/_rels/slide1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1.xml"/></Relationships>
</file>

<file path=ppt/slides/_rels/slide1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2.xml"/></Relationships>
</file>

<file path=ppt/slides/_rels/slide1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3.xml"/></Relationships>
</file>

<file path=ppt/slides/_rels/slide1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4.xml"/></Relationships>
</file>

<file path=ppt/slides/_rels/slide1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5.xml"/></Relationships>
</file>

<file path=ppt/slides/_rels/slide1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6.xml"/></Relationships>
</file>

<file path=ppt/slides/_rels/slide1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7.xml"/></Relationships>
</file>

<file path=ppt/slides/_rels/slide1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8.xml"/></Relationships>
</file>

<file path=ppt/slides/_rels/slide1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9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.xml"/></Relationships>
</file>

<file path=ppt/slides/_rels/slide1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0.xml"/></Relationships>
</file>

<file path=ppt/slides/_rels/slide1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1.xml"/></Relationships>
</file>

<file path=ppt/slides/_rels/slide1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2.xml"/></Relationships>
</file>

<file path=ppt/slides/_rels/slide1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3.xml"/></Relationships>
</file>

<file path=ppt/slides/_rels/slide1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4.xml"/></Relationships>
</file>

<file path=ppt/slides/_rels/slide1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5.xml"/></Relationships>
</file>

<file path=ppt/slides/_rels/slide1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6.xml"/></Relationships>
</file>

<file path=ppt/slides/_rels/slide1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7.xml"/></Relationships>
</file>

<file path=ppt/slides/_rels/slide1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8.xml"/></Relationships>
</file>

<file path=ppt/slides/_rels/slide1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9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.xml"/></Relationships>
</file>

<file path=ppt/slides/_rels/slide1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0.xml"/></Relationships>
</file>

<file path=ppt/slides/_rels/slide1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1.xml"/></Relationships>
</file>

<file path=ppt/slides/_rels/slide1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2.xml"/></Relationships>
</file>

<file path=ppt/slides/_rels/slide1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3.xml"/></Relationships>
</file>

<file path=ppt/slides/_rels/slide1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4.xml"/></Relationships>
</file>

<file path=ppt/slides/_rels/slide1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5.xml"/></Relationships>
</file>

<file path=ppt/slides/_rels/slide1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6.xml"/></Relationships>
</file>

<file path=ppt/slides/_rels/slide1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7.xml"/></Relationships>
</file>

<file path=ppt/slides/_rels/slide1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8.xml"/></Relationships>
</file>

<file path=ppt/slides/_rels/slide1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69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.xml"/></Relationships>
</file>

<file path=ppt/slides/_rels/slide1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0.xml"/></Relationships>
</file>

<file path=ppt/slides/_rels/slide1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1.xml"/></Relationships>
</file>

<file path=ppt/slides/_rels/slide1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2.xml"/></Relationships>
</file>

<file path=ppt/slides/_rels/slide1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3.xml"/></Relationships>
</file>

<file path=ppt/slides/_rels/slide1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4.xml"/></Relationships>
</file>

<file path=ppt/slides/_rels/slide1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5.xml"/></Relationships>
</file>

<file path=ppt/slides/_rels/slide1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6.xml"/></Relationships>
</file>

<file path=ppt/slides/_rels/slide1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7.xml"/></Relationships>
</file>

<file path=ppt/slides/_rels/slide1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8.xml"/></Relationships>
</file>

<file path=ppt/slides/_rels/slide1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79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.xml"/></Relationships>
</file>

<file path=ppt/slides/_rels/slide1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0.xml"/></Relationships>
</file>

<file path=ppt/slides/_rels/slide1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1.xml"/></Relationships>
</file>

<file path=ppt/slides/_rels/slide1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2.xml"/></Relationships>
</file>

<file path=ppt/slides/_rels/slide1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3.xml"/></Relationships>
</file>

<file path=ppt/slides/_rels/slide1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4.xml"/></Relationships>
</file>

<file path=ppt/slides/_rels/slide1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5.xml"/></Relationships>
</file>

<file path=ppt/slides/_rels/slide1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6.xml"/></Relationships>
</file>

<file path=ppt/slides/_rels/slide1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7.xml"/></Relationships>
</file>

<file path=ppt/slides/_rels/slide1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8.xml"/></Relationships>
</file>

<file path=ppt/slides/_rels/slide1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9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.xml"/></Relationships>
</file>

<file path=ppt/slides/_rels/slide1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0.xml"/></Relationships>
</file>

<file path=ppt/slides/_rels/slide1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1.xml"/></Relationships>
</file>

<file path=ppt/slides/_rels/slide1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2.xml"/></Relationships>
</file>

<file path=ppt/slides/_rels/slide1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3.xml"/></Relationships>
</file>

<file path=ppt/slides/_rels/slide1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4.xml"/></Relationships>
</file>

<file path=ppt/slides/_rels/slide1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5.xml"/></Relationships>
</file>

<file path=ppt/slides/_rels/slide1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6.xml"/></Relationships>
</file>

<file path=ppt/slides/_rels/slide1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7.xml"/></Relationships>
</file>

<file path=ppt/slides/_rels/slide1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8.xml"/></Relationships>
</file>

<file path=ppt/slides/_rels/slide1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.xml"/></Relationships>
</file>

<file path=ppt/slides/_rels/slide1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0.xml"/></Relationships>
</file>

<file path=ppt/slides/_rels/slide1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1.xml"/></Relationships>
</file>

<file path=ppt/slides/_rels/slide1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2.xml"/></Relationships>
</file>

<file path=ppt/slides/_rels/slide1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3.xml"/></Relationships>
</file>

<file path=ppt/slides/_rels/slide1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4.xml"/></Relationships>
</file>

<file path=ppt/slides/_rels/slide1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5.xml"/></Relationships>
</file>

<file path=ppt/slides/_rels/slide1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6.xml"/></Relationships>
</file>

<file path=ppt/slides/_rels/slide1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7.xml"/></Relationships>
</file>

<file path=ppt/slides/_rels/slide1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8.xml"/></Relationships>
</file>

<file path=ppt/slides/_rels/slide1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09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.xml"/></Relationships>
</file>

<file path=ppt/slides/_rels/slide1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0.xml"/></Relationships>
</file>

<file path=ppt/slides/_rels/slide1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1.xml"/></Relationships>
</file>

<file path=ppt/slides/_rels/slide1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2.xml"/></Relationships>
</file>

<file path=ppt/slides/_rels/slide1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3.xml"/></Relationships>
</file>

<file path=ppt/slides/_rels/slide1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4.xml"/></Relationships>
</file>

<file path=ppt/slides/_rels/slide1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5.xml"/></Relationships>
</file>

<file path=ppt/slides/_rels/slide1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6.xml"/></Relationships>
</file>

<file path=ppt/slides/_rels/slide1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7.xml"/></Relationships>
</file>

<file path=ppt/slides/_rels/slide1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8.xml"/></Relationships>
</file>

<file path=ppt/slides/_rels/slide1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9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.xml"/></Relationships>
</file>

<file path=ppt/slides/_rels/slide1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0.xml"/></Relationships>
</file>

<file path=ppt/slides/_rels/slide1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1.xml"/></Relationships>
</file>

<file path=ppt/slides/_rels/slide1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2.xml"/></Relationships>
</file>

<file path=ppt/slides/_rels/slide1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3.xml"/></Relationships>
</file>

<file path=ppt/slides/_rels/slide1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4.xml"/></Relationships>
</file>

<file path=ppt/slides/_rels/slide1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5.xml"/></Relationships>
</file>

<file path=ppt/slides/_rels/slide1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6.xml"/></Relationships>
</file>

<file path=ppt/slides/_rels/slide1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7.xml"/></Relationships>
</file>

<file path=ppt/slides/_rels/slide1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8.xml"/></Relationships>
</file>

<file path=ppt/slides/_rels/slide1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9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.xml"/></Relationships>
</file>

<file path=ppt/slides/_rels/slide1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0.xml"/></Relationships>
</file>

<file path=ppt/slides/_rels/slide1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1.xml"/></Relationships>
</file>

<file path=ppt/slides/_rels/slide1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2.xml"/></Relationships>
</file>

<file path=ppt/slides/_rels/slide1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3.xml"/></Relationships>
</file>

<file path=ppt/slides/_rels/slide1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4.xml"/></Relationships>
</file>

<file path=ppt/slides/_rels/slide1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5.xml"/></Relationships>
</file>

<file path=ppt/slides/_rels/slide1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6.xml"/></Relationships>
</file>

<file path=ppt/slides/_rels/slide1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7.xml"/></Relationships>
</file>

<file path=ppt/slides/_rels/slide1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8.xml"/></Relationships>
</file>

<file path=ppt/slides/_rels/slide1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9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.xml"/></Relationships>
</file>

<file path=ppt/slides/_rels/slide1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0.xml"/></Relationships>
</file>

<file path=ppt/slides/_rels/slide1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1.xml"/></Relationships>
</file>

<file path=ppt/slides/_rels/slide1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2.xml"/></Relationships>
</file>

<file path=ppt/slides/_rels/slide1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3.xml"/></Relationships>
</file>

<file path=ppt/slides/_rels/slide1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4.xml"/></Relationships>
</file>

<file path=ppt/slides/_rels/slide1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5.xml"/></Relationships>
</file>

<file path=ppt/slides/_rels/slide1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6.xml"/></Relationships>
</file>

<file path=ppt/slides/_rels/slide1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7.xml"/></Relationships>
</file>

<file path=ppt/slides/_rels/slide1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8.xml"/></Relationships>
</file>

<file path=ppt/slides/_rels/slide1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49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.xml"/></Relationships>
</file>

<file path=ppt/slides/_rels/slide1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0.xml"/></Relationships>
</file>

<file path=ppt/slides/_rels/slide1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1.xml"/></Relationships>
</file>

<file path=ppt/slides/_rels/slide1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2.xml"/></Relationships>
</file>

<file path=ppt/slides/_rels/slide1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3.xml"/></Relationships>
</file>

<file path=ppt/slides/_rels/slide1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4.xml"/></Relationships>
</file>

<file path=ppt/slides/_rels/slide1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5.xml"/></Relationships>
</file>

<file path=ppt/slides/_rels/slide1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6.xml"/></Relationships>
</file>

<file path=ppt/slides/_rels/slide1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7.xml"/></Relationships>
</file>

<file path=ppt/slides/_rels/slide1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8.xml"/></Relationships>
</file>

<file path=ppt/slides/_rels/slide1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9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.xml"/></Relationships>
</file>

<file path=ppt/slides/_rels/slide1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0.xml"/></Relationships>
</file>

<file path=ppt/slides/_rels/slide1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1.xml"/></Relationships>
</file>

<file path=ppt/slides/_rels/slide1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2.xml"/></Relationships>
</file>

<file path=ppt/slides/_rels/slide1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3.xml"/></Relationships>
</file>

<file path=ppt/slides/_rels/slide1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4.xml"/></Relationships>
</file>

<file path=ppt/slides/_rels/slide1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5.xml"/></Relationships>
</file>

<file path=ppt/slides/_rels/slide1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6.xml"/></Relationships>
</file>

<file path=ppt/slides/_rels/slide1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7.xml"/></Relationships>
</file>

<file path=ppt/slides/_rels/slide1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8.xml"/></Relationships>
</file>

<file path=ppt/slides/_rels/slide1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9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.xml"/></Relationships>
</file>

<file path=ppt/slides/_rels/slide1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0.xml"/></Relationships>
</file>

<file path=ppt/slides/_rels/slide1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1.xml"/></Relationships>
</file>

<file path=ppt/slides/_rels/slide1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2.xml"/></Relationships>
</file>

<file path=ppt/slides/_rels/slide1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3.xml"/></Relationships>
</file>

<file path=ppt/slides/_rels/slide1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4.xml"/></Relationships>
</file>

<file path=ppt/slides/_rels/slide1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5.xml"/></Relationships>
</file>

<file path=ppt/slides/_rels/slide1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6.xml"/></Relationships>
</file>

<file path=ppt/slides/_rels/slide1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7.xml"/></Relationships>
</file>

<file path=ppt/slides/_rels/slide1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8.xml"/></Relationships>
</file>

<file path=ppt/slides/_rels/slide1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9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.xml"/></Relationships>
</file>

<file path=ppt/slides/_rels/slide1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0.xml"/></Relationships>
</file>

<file path=ppt/slides/_rels/slide1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1.xml"/></Relationships>
</file>

<file path=ppt/slides/_rels/slide1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2.xml"/></Relationships>
</file>

<file path=ppt/slides/_rels/slide1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3.xml"/></Relationships>
</file>

<file path=ppt/slides/_rels/slide1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4.xml"/></Relationships>
</file>

<file path=ppt/slides/_rels/slide1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5.xml"/></Relationships>
</file>

<file path=ppt/slides/_rels/slide1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6.xml"/></Relationships>
</file>

<file path=ppt/slides/_rels/slide1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7.xml"/></Relationships>
</file>

<file path=ppt/slides/_rels/slide1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8.xml"/></Relationships>
</file>

<file path=ppt/slides/_rels/slide1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89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.xml"/></Relationships>
</file>

<file path=ppt/slides/_rels/slide1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0.xml"/></Relationships>
</file>

<file path=ppt/slides/_rels/slide1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1.xml"/></Relationships>
</file>

<file path=ppt/slides/_rels/slide1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2.xml"/></Relationships>
</file>

<file path=ppt/slides/_rels/slide1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3.xml"/></Relationships>
</file>

<file path=ppt/slides/_rels/slide1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4.xml"/></Relationships>
</file>

<file path=ppt/slides/_rels/slide1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5.xml"/></Relationships>
</file>

<file path=ppt/slides/_rels/slide1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6.xml"/></Relationships>
</file>

<file path=ppt/slides/_rels/slide1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7.xml"/></Relationships>
</file>

<file path=ppt/slides/_rels/slide1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8.xml"/></Relationships>
</file>

<file path=ppt/slides/_rels/slide1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.xml"/></Relationships>
</file>

<file path=ppt/slides/_rels/slide1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0.xml"/></Relationships>
</file>

<file path=ppt/slides/_rels/slide1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1.xml"/></Relationships>
</file>

<file path=ppt/slides/_rels/slide1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2.xml"/></Relationships>
</file>

<file path=ppt/slides/_rels/slide1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3.xml"/></Relationships>
</file>

<file path=ppt/slides/_rels/slide1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4.xml"/></Relationships>
</file>

<file path=ppt/slides/_rels/slide1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5.xml"/></Relationships>
</file>

<file path=ppt/slides/_rels/slide1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6.xml"/></Relationships>
</file>

<file path=ppt/slides/_rels/slide1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7.xml"/></Relationships>
</file>

<file path=ppt/slides/_rels/slide1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8.xml"/></Relationships>
</file>

<file path=ppt/slides/_rels/slide1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9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.xml"/></Relationships>
</file>

<file path=ppt/slides/_rels/slide1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0.xml"/></Relationships>
</file>

<file path=ppt/slides/_rels/slide1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1.xml"/></Relationships>
</file>

<file path=ppt/slides/_rels/slide1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2.xml"/></Relationships>
</file>

<file path=ppt/slides/_rels/slide1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3.xml"/></Relationships>
</file>

<file path=ppt/slides/_rels/slide1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4.xml"/></Relationships>
</file>

<file path=ppt/slides/_rels/slide1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5.xml"/></Relationships>
</file>

<file path=ppt/slides/_rels/slide1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6.xml"/></Relationships>
</file>

<file path=ppt/slides/_rels/slide1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7.xml"/></Relationships>
</file>

<file path=ppt/slides/_rels/slide1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8.xml"/></Relationships>
</file>

<file path=ppt/slides/_rels/slide1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19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.xml"/></Relationships>
</file>

<file path=ppt/slides/_rels/slide1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0.xml"/></Relationships>
</file>

<file path=ppt/slides/_rels/slide1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1.xml"/></Relationships>
</file>

<file path=ppt/slides/_rels/slide1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2.xml"/></Relationships>
</file>

<file path=ppt/slides/_rels/slide1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3.xml"/></Relationships>
</file>

<file path=ppt/slides/_rels/slide1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4.xml"/></Relationships>
</file>

<file path=ppt/slides/_rels/slide1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5.xml"/></Relationships>
</file>

<file path=ppt/slides/_rels/slide1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6.xml"/></Relationships>
</file>

<file path=ppt/slides/_rels/slide1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7.xml"/></Relationships>
</file>

<file path=ppt/slides/_rels/slide1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8.xml"/></Relationships>
</file>

<file path=ppt/slides/_rels/slide1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9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.xml"/></Relationships>
</file>

<file path=ppt/slides/_rels/slide1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0.xml"/></Relationships>
</file>

<file path=ppt/slides/_rels/slide1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1.xml"/></Relationships>
</file>

<file path=ppt/slides/_rels/slide1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2.xml"/></Relationships>
</file>

<file path=ppt/slides/_rels/slide1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3.xml"/></Relationships>
</file>

<file path=ppt/slides/_rels/slide1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4.xml"/></Relationships>
</file>

<file path=ppt/slides/_rels/slide1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5.xml"/></Relationships>
</file>

<file path=ppt/slides/_rels/slide1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6.xml"/></Relationships>
</file>

<file path=ppt/slides/_rels/slide1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7.xml"/></Relationships>
</file>

<file path=ppt/slides/_rels/slide1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8.xml"/></Relationships>
</file>

<file path=ppt/slides/_rels/slide1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9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.xml"/></Relationships>
</file>

<file path=ppt/slides/_rels/slide1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0.xml"/></Relationships>
</file>

<file path=ppt/slides/_rels/slide1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1.xml"/></Relationships>
</file>

<file path=ppt/slides/_rels/slide1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2.xml"/></Relationships>
</file>

<file path=ppt/slides/_rels/slide1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3.xml"/></Relationships>
</file>

<file path=ppt/slides/_rels/slide1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4.xml"/></Relationships>
</file>

<file path=ppt/slides/_rels/slide1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5.xml"/></Relationships>
</file>

<file path=ppt/slides/_rels/slide1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6.xml"/></Relationships>
</file>

<file path=ppt/slides/_rels/slide1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7.xml"/></Relationships>
</file>

<file path=ppt/slides/_rels/slide1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8.xml"/></Relationships>
</file>

<file path=ppt/slides/_rels/slide1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9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.xml"/></Relationships>
</file>

<file path=ppt/slides/_rels/slide1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0.xml"/></Relationships>
</file>

<file path=ppt/slides/_rels/slide1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1.xml"/></Relationships>
</file>

<file path=ppt/slides/_rels/slide1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2.xml"/></Relationships>
</file>

<file path=ppt/slides/_rels/slide1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3.xml"/></Relationships>
</file>

<file path=ppt/slides/_rels/slide1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4.xml"/></Relationships>
</file>

<file path=ppt/slides/_rels/slide1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5.xml"/></Relationships>
</file>

<file path=ppt/slides/_rels/slide1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6.xml"/></Relationships>
</file>

<file path=ppt/slides/_rels/slide1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7.xml"/></Relationships>
</file>

<file path=ppt/slides/_rels/slide1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8.xml"/></Relationships>
</file>

<file path=ppt/slides/_rels/slide1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9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.xml"/></Relationships>
</file>

<file path=ppt/slides/_rels/slide1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0.xml"/></Relationships>
</file>

<file path=ppt/slides/_rels/slide1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1.xml"/></Relationships>
</file>

<file path=ppt/slides/_rels/slide1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2.xml"/></Relationships>
</file>

<file path=ppt/slides/_rels/slide1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3.xml"/></Relationships>
</file>

<file path=ppt/slides/_rels/slide1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4.xml"/></Relationships>
</file>

<file path=ppt/slides/_rels/slide1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5.xml"/></Relationships>
</file>

<file path=ppt/slides/_rels/slide1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6.xml"/></Relationships>
</file>

<file path=ppt/slides/_rels/slide1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7.xml"/></Relationships>
</file>

<file path=ppt/slides/_rels/slide1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8.xml"/></Relationships>
</file>

<file path=ppt/slides/_rels/slide1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9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.xml"/></Relationships>
</file>

<file path=ppt/slides/_rels/slide1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0.xml"/></Relationships>
</file>

<file path=ppt/slides/_rels/slide1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1.xml"/></Relationships>
</file>

<file path=ppt/slides/_rels/slide1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2.xml"/></Relationships>
</file>

<file path=ppt/slides/_rels/slide1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3.xml"/></Relationships>
</file>

<file path=ppt/slides/_rels/slide1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4.xml"/></Relationships>
</file>

<file path=ppt/slides/_rels/slide1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5.xml"/></Relationships>
</file>

<file path=ppt/slides/_rels/slide1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6.xml"/></Relationships>
</file>

<file path=ppt/slides/_rels/slide1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7.xml"/></Relationships>
</file>

<file path=ppt/slides/_rels/slide1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8.xml"/></Relationships>
</file>

<file path=ppt/slides/_rels/slide1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9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.xml"/></Relationships>
</file>

<file path=ppt/slides/_rels/slide1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0.xml"/></Relationships>
</file>

<file path=ppt/slides/_rels/slide1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1.xml"/></Relationships>
</file>

<file path=ppt/slides/_rels/slide1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2.xml"/></Relationships>
</file>

<file path=ppt/slides/_rels/slide1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3.xml"/></Relationships>
</file>

<file path=ppt/slides/_rels/slide1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4.xml"/></Relationships>
</file>

<file path=ppt/slides/_rels/slide1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5.xml"/></Relationships>
</file>

<file path=ppt/slides/_rels/slide1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6.xml"/></Relationships>
</file>

<file path=ppt/slides/_rels/slide1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7.xml"/></Relationships>
</file>

<file path=ppt/slides/_rels/slide1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8.xml"/></Relationships>
</file>

<file path=ppt/slides/_rels/slide1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9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.xml"/></Relationships>
</file>

<file path=ppt/slides/_rels/slide1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0.xml"/></Relationships>
</file>

<file path=ppt/slides/_rels/slide1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1.xml"/></Relationships>
</file>

<file path=ppt/slides/_rels/slide1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2.xml"/></Relationships>
</file>

<file path=ppt/slides/_rels/slide1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3.xml"/></Relationships>
</file>

<file path=ppt/slides/_rels/slide1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4.xml"/></Relationships>
</file>

<file path=ppt/slides/_rels/slide1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5.xml"/></Relationships>
</file>

<file path=ppt/slides/_rels/slide1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6.xml"/></Relationships>
</file>

<file path=ppt/slides/_rels/slide1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7.xml"/></Relationships>
</file>

<file path=ppt/slides/_rels/slide1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8.xml"/></Relationships>
</file>

<file path=ppt/slides/_rels/slide1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.xml"/></Relationships>
</file>

<file path=ppt/slides/_rels/slide1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0.xml"/></Relationships>
</file>

<file path=ppt/slides/_rels/slide1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1.xml"/></Relationships>
</file>

<file path=ppt/slides/_rels/slide1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2.xml"/></Relationships>
</file>

<file path=ppt/slides/_rels/slide1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3.xml"/></Relationships>
</file>

<file path=ppt/slides/_rels/slide1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4.xml"/></Relationships>
</file>

<file path=ppt/slides/_rels/slide1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5.xml"/></Relationships>
</file>

<file path=ppt/slides/_rels/slide1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6.xml"/></Relationships>
</file>

<file path=ppt/slides/_rels/slide1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7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6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7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1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4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6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7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8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6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7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8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0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1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3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6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7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8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0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1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7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8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0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1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4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6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7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8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0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1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3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8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0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1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6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7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8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0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2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4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6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7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8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2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7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8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0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1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3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5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6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7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8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0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1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4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5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6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7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8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0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1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3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4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6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7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8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0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1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3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8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0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1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2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3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4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5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6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7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8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0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1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2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3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4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5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7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8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0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1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2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3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4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6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7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8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0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1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2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3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4.xml"/></Relationships>
</file>

<file path=ppt/slides/_rels/slide3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5.xml"/></Relationships>
</file>

<file path=ppt/slides/_rels/slide3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6.xml"/></Relationships>
</file>

<file path=ppt/slides/_rels/slide3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7.xml"/></Relationships>
</file>

<file path=ppt/slides/_rels/slide3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8.xml"/></Relationships>
</file>

<file path=ppt/slides/_rels/slide3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0.xml"/></Relationships>
</file>

<file path=ppt/slides/_rels/slide3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1.xml"/></Relationships>
</file>

<file path=ppt/slides/_rels/slide3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2.xml"/></Relationships>
</file>

<file path=ppt/slides/_rels/slide3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3.xml"/></Relationships>
</file>

<file path=ppt/slides/_rels/slide3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4.xml"/></Relationships>
</file>

<file path=ppt/slides/_rels/slide3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5.xml"/></Relationships>
</file>

<file path=ppt/slides/_rels/slide3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6.xml"/></Relationships>
</file>

<file path=ppt/slides/_rels/slide3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7.xml"/></Relationships>
</file>

<file path=ppt/slides/_rels/slide3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8.xml"/></Relationships>
</file>

<file path=ppt/slides/_rels/slide3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0.xml"/></Relationships>
</file>

<file path=ppt/slides/_rels/slide3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1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2.xml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3.xml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4.xml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5.xml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6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7.xml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8.xml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0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1.xml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2.xml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3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4.xml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5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6.xml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7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8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0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1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2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3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4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5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6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7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8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0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1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2.xml"/></Relationships>
</file>

<file path=ppt/slides/_rels/slide4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3.xml"/></Relationships>
</file>

<file path=ppt/slides/_rels/slide4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4.xml"/></Relationships>
</file>

<file path=ppt/slides/_rels/slide4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5.xml"/></Relationships>
</file>

<file path=ppt/slides/_rels/slide4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6.xml"/></Relationships>
</file>

<file path=ppt/slides/_rels/slide4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7.xml"/></Relationships>
</file>

<file path=ppt/slides/_rels/slide4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8.xml"/></Relationships>
</file>

<file path=ppt/slides/_rels/slide4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0.xml"/></Relationships>
</file>

<file path=ppt/slides/_rels/slide4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1.xml"/></Relationships>
</file>

<file path=ppt/slides/_rels/slide4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2.xml"/></Relationships>
</file>

<file path=ppt/slides/_rels/slide4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3.xml"/></Relationships>
</file>

<file path=ppt/slides/_rels/slide4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4.xml"/></Relationships>
</file>

<file path=ppt/slides/_rels/slide4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5.xml"/></Relationships>
</file>

<file path=ppt/slides/_rels/slide4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6.xml"/></Relationships>
</file>

<file path=ppt/slides/_rels/slide4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7.xml"/></Relationships>
</file>

<file path=ppt/slides/_rels/slide4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8.xml"/></Relationships>
</file>

<file path=ppt/slides/_rels/slide4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0.xml"/></Relationships>
</file>

<file path=ppt/slides/_rels/slide4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1.xml"/></Relationships>
</file>

<file path=ppt/slides/_rels/slide4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2.xml"/></Relationships>
</file>

<file path=ppt/slides/_rels/slide4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3.xml"/></Relationships>
</file>

<file path=ppt/slides/_rels/slide4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4.xml"/></Relationships>
</file>

<file path=ppt/slides/_rels/slide4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5.xml"/></Relationships>
</file>

<file path=ppt/slides/_rels/slide4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6.xml"/></Relationships>
</file>

<file path=ppt/slides/_rels/slide4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7.xml"/></Relationships>
</file>

<file path=ppt/slides/_rels/slide4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8.xml"/></Relationships>
</file>

<file path=ppt/slides/_rels/slide4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4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0.xml"/></Relationships>
</file>

<file path=ppt/slides/_rels/slide4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1.xml"/></Relationships>
</file>

<file path=ppt/slides/_rels/slide4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2.xml"/></Relationships>
</file>

<file path=ppt/slides/_rels/slide4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3.xml"/></Relationships>
</file>

<file path=ppt/slides/_rels/slide4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4.xml"/></Relationships>
</file>

<file path=ppt/slides/_rels/slide4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5.xml"/></Relationships>
</file>

<file path=ppt/slides/_rels/slide4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6.xml"/></Relationships>
</file>

<file path=ppt/slides/_rels/slide4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7.xml"/></Relationships>
</file>

<file path=ppt/slides/_rels/slide4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8.xml"/></Relationships>
</file>

<file path=ppt/slides/_rels/slide4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4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0.xml"/></Relationships>
</file>

<file path=ppt/slides/_rels/slide4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1.xml"/></Relationships>
</file>

<file path=ppt/slides/_rels/slide4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2.xml"/></Relationships>
</file>

<file path=ppt/slides/_rels/slide4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3.xml"/></Relationships>
</file>

<file path=ppt/slides/_rels/slide4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4.xml"/></Relationships>
</file>

<file path=ppt/slides/_rels/slide4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5.xml"/></Relationships>
</file>

<file path=ppt/slides/_rels/slide4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6.xml"/></Relationships>
</file>

<file path=ppt/slides/_rels/slide4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7.xml"/></Relationships>
</file>

<file path=ppt/slides/_rels/slide4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8.xml"/></Relationships>
</file>

<file path=ppt/slides/_rels/slide4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4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0.xml"/></Relationships>
</file>

<file path=ppt/slides/_rels/slide4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1.xml"/></Relationships>
</file>

<file path=ppt/slides/_rels/slide4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2.xml"/></Relationships>
</file>

<file path=ppt/slides/_rels/slide4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3.xml"/></Relationships>
</file>

<file path=ppt/slides/_rels/slide4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4.xml"/></Relationships>
</file>

<file path=ppt/slides/_rels/slide4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5.xml"/></Relationships>
</file>

<file path=ppt/slides/_rels/slide4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6.xml"/></Relationships>
</file>

<file path=ppt/slides/_rels/slide4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7.xml"/></Relationships>
</file>

<file path=ppt/slides/_rels/slide4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8.xml"/></Relationships>
</file>

<file path=ppt/slides/_rels/slide4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0.xml"/></Relationships>
</file>

<file path=ppt/slides/_rels/slide4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1.xml"/></Relationships>
</file>

<file path=ppt/slides/_rels/slide4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2.xml"/></Relationships>
</file>

<file path=ppt/slides/_rels/slide4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3.xml"/></Relationships>
</file>

<file path=ppt/slides/_rels/slide4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4.xml"/></Relationships>
</file>

<file path=ppt/slides/_rels/slide4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5.xml"/></Relationships>
</file>

<file path=ppt/slides/_rels/slide4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6.xml"/></Relationships>
</file>

<file path=ppt/slides/_rels/slide4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7.xml"/></Relationships>
</file>

<file path=ppt/slides/_rels/slide4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8.xml"/></Relationships>
</file>

<file path=ppt/slides/_rels/slide4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4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0.xml"/></Relationships>
</file>

<file path=ppt/slides/_rels/slide4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1.xml"/></Relationships>
</file>

<file path=ppt/slides/_rels/slide4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2.xml"/></Relationships>
</file>

<file path=ppt/slides/_rels/slide4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3.xml"/></Relationships>
</file>

<file path=ppt/slides/_rels/slide4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4.xml"/></Relationships>
</file>

<file path=ppt/slides/_rels/slide4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5.xml"/></Relationships>
</file>

<file path=ppt/slides/_rels/slide4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6.xml"/></Relationships>
</file>

<file path=ppt/slides/_rels/slide4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7.xml"/></Relationships>
</file>

<file path=ppt/slides/_rels/slide4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8.xml"/></Relationships>
</file>

<file path=ppt/slides/_rels/slide4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4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0.xml"/></Relationships>
</file>

<file path=ppt/slides/_rels/slide4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1.xml"/></Relationships>
</file>

<file path=ppt/slides/_rels/slide4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2.xml"/></Relationships>
</file>

<file path=ppt/slides/_rels/slide4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3.xml"/></Relationships>
</file>

<file path=ppt/slides/_rels/slide4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4.xml"/></Relationships>
</file>

<file path=ppt/slides/_rels/slide4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5.xml"/></Relationships>
</file>

<file path=ppt/slides/_rels/slide4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6.xml"/></Relationships>
</file>

<file path=ppt/slides/_rels/slide4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7.xml"/></Relationships>
</file>

<file path=ppt/slides/_rels/slide4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8.xml"/></Relationships>
</file>

<file path=ppt/slides/_rels/slide4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5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0.xml"/></Relationships>
</file>

<file path=ppt/slides/_rels/slide5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1.xml"/></Relationships>
</file>

<file path=ppt/slides/_rels/slide5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2.xml"/></Relationships>
</file>

<file path=ppt/slides/_rels/slide5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3.xml"/></Relationships>
</file>

<file path=ppt/slides/_rels/slide5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4.xml"/></Relationships>
</file>

<file path=ppt/slides/_rels/slide5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5.xml"/></Relationships>
</file>

<file path=ppt/slides/_rels/slide5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6.xml"/></Relationships>
</file>

<file path=ppt/slides/_rels/slide5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7.xml"/></Relationships>
</file>

<file path=ppt/slides/_rels/slide5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8.xml"/></Relationships>
</file>

<file path=ppt/slides/_rels/slide5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/Relationships>
</file>

<file path=ppt/slides/_rels/slide5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0.xml"/></Relationships>
</file>

<file path=ppt/slides/_rels/slide5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1.xml"/></Relationships>
</file>

<file path=ppt/slides/_rels/slide5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2.xml"/></Relationships>
</file>

<file path=ppt/slides/_rels/slide5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3.xml"/></Relationships>
</file>

<file path=ppt/slides/_rels/slide5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4.xml"/></Relationships>
</file>

<file path=ppt/slides/_rels/slide5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5.xml"/></Relationships>
</file>

<file path=ppt/slides/_rels/slide5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6.xml"/></Relationships>
</file>

<file path=ppt/slides/_rels/slide5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7.xml"/></Relationships>
</file>

<file path=ppt/slides/_rels/slide5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8.xml"/></Relationships>
</file>

<file path=ppt/slides/_rels/slide5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/Relationships>
</file>

<file path=ppt/slides/_rels/slide5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0.xml"/></Relationships>
</file>

<file path=ppt/slides/_rels/slide5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1.xml"/></Relationships>
</file>

<file path=ppt/slides/_rels/slide5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2.xml"/></Relationships>
</file>

<file path=ppt/slides/_rels/slide5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3.xml"/></Relationships>
</file>

<file path=ppt/slides/_rels/slide5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4.xml"/></Relationships>
</file>

<file path=ppt/slides/_rels/slide5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5.xml"/></Relationships>
</file>

<file path=ppt/slides/_rels/slide5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6.xml"/></Relationships>
</file>

<file path=ppt/slides/_rels/slide5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7.xml"/></Relationships>
</file>

<file path=ppt/slides/_rels/slide5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8.xml"/></Relationships>
</file>

<file path=ppt/slides/_rels/slide5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5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0.xml"/></Relationships>
</file>

<file path=ppt/slides/_rels/slide5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1.xml"/></Relationships>
</file>

<file path=ppt/slides/_rels/slide5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2.xml"/></Relationships>
</file>

<file path=ppt/slides/_rels/slide5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3.xml"/></Relationships>
</file>

<file path=ppt/slides/_rels/slide5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4.xml"/></Relationships>
</file>

<file path=ppt/slides/_rels/slide5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5.xml"/></Relationships>
</file>

<file path=ppt/slides/_rels/slide5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6.xml"/></Relationships>
</file>

<file path=ppt/slides/_rels/slide5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7.xml"/></Relationships>
</file>

<file path=ppt/slides/_rels/slide5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8.xml"/></Relationships>
</file>

<file path=ppt/slides/_rels/slide5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/Relationships>
</file>

<file path=ppt/slides/_rels/slide5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0.xml"/></Relationships>
</file>

<file path=ppt/slides/_rels/slide5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1.xml"/></Relationships>
</file>

<file path=ppt/slides/_rels/slide5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2.xml"/></Relationships>
</file>

<file path=ppt/slides/_rels/slide5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3.xml"/></Relationships>
</file>

<file path=ppt/slides/_rels/slide5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4.xml"/></Relationships>
</file>

<file path=ppt/slides/_rels/slide5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5.xml"/></Relationships>
</file>

<file path=ppt/slides/_rels/slide5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6.xml"/></Relationships>
</file>

<file path=ppt/slides/_rels/slide5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7.xml"/></Relationships>
</file>

<file path=ppt/slides/_rels/slide5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8.xml"/></Relationships>
</file>

<file path=ppt/slides/_rels/slide5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/Relationships>
</file>

<file path=ppt/slides/_rels/slide5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0.xml"/></Relationships>
</file>

<file path=ppt/slides/_rels/slide5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1.xml"/></Relationships>
</file>

<file path=ppt/slides/_rels/slide5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2.xml"/></Relationships>
</file>

<file path=ppt/slides/_rels/slide5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3.xml"/></Relationships>
</file>

<file path=ppt/slides/_rels/slide5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4.xml"/></Relationships>
</file>

<file path=ppt/slides/_rels/slide5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5.xml"/></Relationships>
</file>

<file path=ppt/slides/_rels/slide5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6.xml"/></Relationships>
</file>

<file path=ppt/slides/_rels/slide5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7.xml"/></Relationships>
</file>

<file path=ppt/slides/_rels/slide5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8.xml"/></Relationships>
</file>

<file path=ppt/slides/_rels/slide5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/Relationships>
</file>

<file path=ppt/slides/_rels/slide5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0.xml"/></Relationships>
</file>

<file path=ppt/slides/_rels/slide5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1.xml"/></Relationships>
</file>

<file path=ppt/slides/_rels/slide5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2.xml"/></Relationships>
</file>

<file path=ppt/slides/_rels/slide5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3.xml"/></Relationships>
</file>

<file path=ppt/slides/_rels/slide5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4.xml"/></Relationships>
</file>

<file path=ppt/slides/_rels/slide5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5.xml"/></Relationships>
</file>

<file path=ppt/slides/_rels/slide5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6.xml"/></Relationships>
</file>

<file path=ppt/slides/_rels/slide5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7.xml"/></Relationships>
</file>

<file path=ppt/slides/_rels/slide5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8.xml"/></Relationships>
</file>

<file path=ppt/slides/_rels/slide5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/Relationships>
</file>

<file path=ppt/slides/_rels/slide5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0.xml"/></Relationships>
</file>

<file path=ppt/slides/_rels/slide5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1.xml"/></Relationships>
</file>

<file path=ppt/slides/_rels/slide5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2.xml"/></Relationships>
</file>

<file path=ppt/slides/_rels/slide5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3.xml"/></Relationships>
</file>

<file path=ppt/slides/_rels/slide5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4.xml"/></Relationships>
</file>

<file path=ppt/slides/_rels/slide5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5.xml"/></Relationships>
</file>

<file path=ppt/slides/_rels/slide5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6.xml"/></Relationships>
</file>

<file path=ppt/slides/_rels/slide5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7.xml"/></Relationships>
</file>

<file path=ppt/slides/_rels/slide5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8.xml"/></Relationships>
</file>

<file path=ppt/slides/_rels/slide5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/Relationships>
</file>

<file path=ppt/slides/_rels/slide5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0.xml"/></Relationships>
</file>

<file path=ppt/slides/_rels/slide5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1.xml"/></Relationships>
</file>

<file path=ppt/slides/_rels/slide5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2.xml"/></Relationships>
</file>

<file path=ppt/slides/_rels/slide5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3.xml"/></Relationships>
</file>

<file path=ppt/slides/_rels/slide5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4.xml"/></Relationships>
</file>

<file path=ppt/slides/_rels/slide5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5.xml"/></Relationships>
</file>

<file path=ppt/slides/_rels/slide5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6.xml"/></Relationships>
</file>

<file path=ppt/slides/_rels/slide5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7.xml"/></Relationships>
</file>

<file path=ppt/slides/_rels/slide5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8.xml"/></Relationships>
</file>

<file path=ppt/slides/_rels/slide5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/Relationships>
</file>

<file path=ppt/slides/_rels/slide5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0.xml"/></Relationships>
</file>

<file path=ppt/slides/_rels/slide5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1.xml"/></Relationships>
</file>

<file path=ppt/slides/_rels/slide5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2.xml"/></Relationships>
</file>

<file path=ppt/slides/_rels/slide5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3.xml"/></Relationships>
</file>

<file path=ppt/slides/_rels/slide5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4.xml"/></Relationships>
</file>

<file path=ppt/slides/_rels/slide5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5.xml"/></Relationships>
</file>

<file path=ppt/slides/_rels/slide5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6.xml"/></Relationships>
</file>

<file path=ppt/slides/_rels/slide5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7.xml"/></Relationships>
</file>

<file path=ppt/slides/_rels/slide5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8.xml"/></Relationships>
</file>

<file path=ppt/slides/_rels/slide5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.xml"/></Relationships>
</file>

<file path=ppt/slides/_rels/slide6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0.xml"/></Relationships>
</file>

<file path=ppt/slides/_rels/slide6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1.xml"/></Relationships>
</file>

<file path=ppt/slides/_rels/slide6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2.xml"/></Relationships>
</file>

<file path=ppt/slides/_rels/slide6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3.xml"/></Relationships>
</file>

<file path=ppt/slides/_rels/slide6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4.xml"/></Relationships>
</file>

<file path=ppt/slides/_rels/slide6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5.xml"/></Relationships>
</file>

<file path=ppt/slides/_rels/slide6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6.xml"/></Relationships>
</file>

<file path=ppt/slides/_rels/slide6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7.xml"/></Relationships>
</file>

<file path=ppt/slides/_rels/slide6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8.xml"/></Relationships>
</file>

<file path=ppt/slides/_rels/slide6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0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.xml"/></Relationships>
</file>

<file path=ppt/slides/_rels/slide6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0.xml"/></Relationships>
</file>

<file path=ppt/slides/_rels/slide6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1.xml"/></Relationships>
</file>

<file path=ppt/slides/_rels/slide6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2.xml"/></Relationships>
</file>

<file path=ppt/slides/_rels/slide6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3.xml"/></Relationships>
</file>

<file path=ppt/slides/_rels/slide6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4.xml"/></Relationships>
</file>

<file path=ppt/slides/_rels/slide6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5.xml"/></Relationships>
</file>

<file path=ppt/slides/_rels/slide6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6.xml"/></Relationships>
</file>

<file path=ppt/slides/_rels/slide6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7.xml"/></Relationships>
</file>

<file path=ppt/slides/_rels/slide6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8.xml"/></Relationships>
</file>

<file path=ppt/slides/_rels/slide6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.xml"/></Relationships>
</file>

<file path=ppt/slides/_rels/slide6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0.xml"/></Relationships>
</file>

<file path=ppt/slides/_rels/slide6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1.xml"/></Relationships>
</file>

<file path=ppt/slides/_rels/slide6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2.xml"/></Relationships>
</file>

<file path=ppt/slides/_rels/slide6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3.xml"/></Relationships>
</file>

<file path=ppt/slides/_rels/slide6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4.xml"/></Relationships>
</file>

<file path=ppt/slides/_rels/slide6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5.xml"/></Relationships>
</file>

<file path=ppt/slides/_rels/slide6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6.xml"/></Relationships>
</file>

<file path=ppt/slides/_rels/slide6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7.xml"/></Relationships>
</file>

<file path=ppt/slides/_rels/slide6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8.xml"/></Relationships>
</file>

<file path=ppt/slides/_rels/slide6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.xml"/></Relationships>
</file>

<file path=ppt/slides/_rels/slide6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0.xml"/></Relationships>
</file>

<file path=ppt/slides/_rels/slide6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1.xml"/></Relationships>
</file>

<file path=ppt/slides/_rels/slide6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2.xml"/></Relationships>
</file>

<file path=ppt/slides/_rels/slide6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3.xml"/></Relationships>
</file>

<file path=ppt/slides/_rels/slide6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4.xml"/></Relationships>
</file>

<file path=ppt/slides/_rels/slide6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5.xml"/></Relationships>
</file>

<file path=ppt/slides/_rels/slide6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6.xml"/></Relationships>
</file>

<file path=ppt/slides/_rels/slide6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7.xml"/></Relationships>
</file>

<file path=ppt/slides/_rels/slide6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8.xml"/></Relationships>
</file>

<file path=ppt/slides/_rels/slide6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.xml"/></Relationships>
</file>

<file path=ppt/slides/_rels/slide6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0.xml"/></Relationships>
</file>

<file path=ppt/slides/_rels/slide6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1.xml"/></Relationships>
</file>

<file path=ppt/slides/_rels/slide6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2.xml"/></Relationships>
</file>

<file path=ppt/slides/_rels/slide6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3.xml"/></Relationships>
</file>

<file path=ppt/slides/_rels/slide6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4.xml"/></Relationships>
</file>

<file path=ppt/slides/_rels/slide6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5.xml"/></Relationships>
</file>

<file path=ppt/slides/_rels/slide6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6.xml"/></Relationships>
</file>

<file path=ppt/slides/_rels/slide6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7.xml"/></Relationships>
</file>

<file path=ppt/slides/_rels/slide6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8.xml"/></Relationships>
</file>

<file path=ppt/slides/_rels/slide6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.xml"/></Relationships>
</file>

<file path=ppt/slides/_rels/slide6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0.xml"/></Relationships>
</file>

<file path=ppt/slides/_rels/slide6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1.xml"/></Relationships>
</file>

<file path=ppt/slides/_rels/slide6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2.xml"/></Relationships>
</file>

<file path=ppt/slides/_rels/slide6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3.xml"/></Relationships>
</file>

<file path=ppt/slides/_rels/slide6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4.xml"/></Relationships>
</file>

<file path=ppt/slides/_rels/slide6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5.xml"/></Relationships>
</file>

<file path=ppt/slides/_rels/slide6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6.xml"/></Relationships>
</file>

<file path=ppt/slides/_rels/slide6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7.xml"/></Relationships>
</file>

<file path=ppt/slides/_rels/slide6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8.xml"/></Relationships>
</file>

<file path=ppt/slides/_rels/slide6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.xml"/></Relationships>
</file>

<file path=ppt/slides/_rels/slide6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0.xml"/></Relationships>
</file>

<file path=ppt/slides/_rels/slide6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1.xml"/></Relationships>
</file>

<file path=ppt/slides/_rels/slide6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2.xml"/></Relationships>
</file>

<file path=ppt/slides/_rels/slide6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3.xml"/></Relationships>
</file>

<file path=ppt/slides/_rels/slide6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4.xml"/></Relationships>
</file>

<file path=ppt/slides/_rels/slide6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5.xml"/></Relationships>
</file>

<file path=ppt/slides/_rels/slide6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6.xml"/></Relationships>
</file>

<file path=ppt/slides/_rels/slide6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7.xml"/></Relationships>
</file>

<file path=ppt/slides/_rels/slide6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8.xml"/></Relationships>
</file>

<file path=ppt/slides/_rels/slide6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.xml"/></Relationships>
</file>

<file path=ppt/slides/_rels/slide6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0.xml"/></Relationships>
</file>

<file path=ppt/slides/_rels/slide6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1.xml"/></Relationships>
</file>

<file path=ppt/slides/_rels/slide6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2.xml"/></Relationships>
</file>

<file path=ppt/slides/_rels/slide6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3.xml"/></Relationships>
</file>

<file path=ppt/slides/_rels/slide6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4.xml"/></Relationships>
</file>

<file path=ppt/slides/_rels/slide6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5.xml"/></Relationships>
</file>

<file path=ppt/slides/_rels/slide6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6.xml"/></Relationships>
</file>

<file path=ppt/slides/_rels/slide6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7.xml"/></Relationships>
</file>

<file path=ppt/slides/_rels/slide6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8.xml"/></Relationships>
</file>

<file path=ppt/slides/_rels/slide6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/Relationships>
</file>

<file path=ppt/slides/_rels/slide6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0.xml"/></Relationships>
</file>

<file path=ppt/slides/_rels/slide6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1.xml"/></Relationships>
</file>

<file path=ppt/slides/_rels/slide6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2.xml"/></Relationships>
</file>

<file path=ppt/slides/_rels/slide6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3.xml"/></Relationships>
</file>

<file path=ppt/slides/_rels/slide6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4.xml"/></Relationships>
</file>

<file path=ppt/slides/_rels/slide6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5.xml"/></Relationships>
</file>

<file path=ppt/slides/_rels/slide6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6.xml"/></Relationships>
</file>

<file path=ppt/slides/_rels/slide6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7.xml"/></Relationships>
</file>

<file path=ppt/slides/_rels/slide6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8.xml"/></Relationships>
</file>

<file path=ppt/slides/_rels/slide6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9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.xml"/></Relationships>
</file>

<file path=ppt/slides/_rels/slide6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0.xml"/></Relationships>
</file>

<file path=ppt/slides/_rels/slide6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1.xml"/></Relationships>
</file>

<file path=ppt/slides/_rels/slide6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2.xml"/></Relationships>
</file>

<file path=ppt/slides/_rels/slide6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3.xml"/></Relationships>
</file>

<file path=ppt/slides/_rels/slide6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4.xml"/></Relationships>
</file>

<file path=ppt/slides/_rels/slide6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5.xml"/></Relationships>
</file>

<file path=ppt/slides/_rels/slide6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6.xml"/></Relationships>
</file>

<file path=ppt/slides/_rels/slide6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7.xml"/></Relationships>
</file>

<file path=ppt/slides/_rels/slide6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8.xml"/></Relationships>
</file>

<file path=ppt/slides/_rels/slide6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.xml"/></Relationships>
</file>

<file path=ppt/slides/_rels/slide7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0.xml"/></Relationships>
</file>

<file path=ppt/slides/_rels/slide7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1.xml"/></Relationships>
</file>

<file path=ppt/slides/_rels/slide7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2.xml"/></Relationships>
</file>

<file path=ppt/slides/_rels/slide7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3.xml"/></Relationships>
</file>

<file path=ppt/slides/_rels/slide7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4.xml"/></Relationships>
</file>

<file path=ppt/slides/_rels/slide7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5.xml"/></Relationships>
</file>

<file path=ppt/slides/_rels/slide7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6.xml"/></Relationships>
</file>

<file path=ppt/slides/_rels/slide7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7.xml"/></Relationships>
</file>

<file path=ppt/slides/_rels/slide7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8.xml"/></Relationships>
</file>

<file path=ppt/slides/_rels/slide7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.xml"/></Relationships>
</file>

<file path=ppt/slides/_rels/slide7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0.xml"/></Relationships>
</file>

<file path=ppt/slides/_rels/slide7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1.xml"/></Relationships>
</file>

<file path=ppt/slides/_rels/slide7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2.xml"/></Relationships>
</file>

<file path=ppt/slides/_rels/slide7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3.xml"/></Relationships>
</file>

<file path=ppt/slides/_rels/slide7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4.xml"/></Relationships>
</file>

<file path=ppt/slides/_rels/slide7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5.xml"/></Relationships>
</file>

<file path=ppt/slides/_rels/slide7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6.xml"/></Relationships>
</file>

<file path=ppt/slides/_rels/slide7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7.xml"/></Relationships>
</file>

<file path=ppt/slides/_rels/slide7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8.xml"/></Relationships>
</file>

<file path=ppt/slides/_rels/slide7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19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.xml"/></Relationships>
</file>

<file path=ppt/slides/_rels/slide7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0.xml"/></Relationships>
</file>

<file path=ppt/slides/_rels/slide7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1.xml"/></Relationships>
</file>

<file path=ppt/slides/_rels/slide7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2.xml"/></Relationships>
</file>

<file path=ppt/slides/_rels/slide7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3.xml"/></Relationships>
</file>

<file path=ppt/slides/_rels/slide7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4.xml"/></Relationships>
</file>

<file path=ppt/slides/_rels/slide7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5.xml"/></Relationships>
</file>

<file path=ppt/slides/_rels/slide7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6.xml"/></Relationships>
</file>

<file path=ppt/slides/_rels/slide7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7.xml"/></Relationships>
</file>

<file path=ppt/slides/_rels/slide7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8.xml"/></Relationships>
</file>

<file path=ppt/slides/_rels/slide7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2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.xml"/></Relationships>
</file>

<file path=ppt/slides/_rels/slide7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0.xml"/></Relationships>
</file>

<file path=ppt/slides/_rels/slide7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1.xml"/></Relationships>
</file>

<file path=ppt/slides/_rels/slide7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2.xml"/></Relationships>
</file>

<file path=ppt/slides/_rels/slide7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3.xml"/></Relationships>
</file>

<file path=ppt/slides/_rels/slide7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4.xml"/></Relationships>
</file>

<file path=ppt/slides/_rels/slide7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5.xml"/></Relationships>
</file>

<file path=ppt/slides/_rels/slide7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6.xml"/></Relationships>
</file>

<file path=ppt/slides/_rels/slide7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7.xml"/></Relationships>
</file>

<file path=ppt/slides/_rels/slide7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8.xml"/></Relationships>
</file>

<file path=ppt/slides/_rels/slide7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9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.xml"/></Relationships>
</file>

<file path=ppt/slides/_rels/slide7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0.xml"/></Relationships>
</file>

<file path=ppt/slides/_rels/slide7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1.xml"/></Relationships>
</file>

<file path=ppt/slides/_rels/slide7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2.xml"/></Relationships>
</file>

<file path=ppt/slides/_rels/slide7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3.xml"/></Relationships>
</file>

<file path=ppt/slides/_rels/slide7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4.xml"/></Relationships>
</file>

<file path=ppt/slides/_rels/slide7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5.xml"/></Relationships>
</file>

<file path=ppt/slides/_rels/slide7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6.xml"/></Relationships>
</file>

<file path=ppt/slides/_rels/slide7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7.xml"/></Relationships>
</file>

<file path=ppt/slides/_rels/slide7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8.xml"/></Relationships>
</file>

<file path=ppt/slides/_rels/slide7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9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.xml"/></Relationships>
</file>

<file path=ppt/slides/_rels/slide7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0.xml"/></Relationships>
</file>

<file path=ppt/slides/_rels/slide7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1.xml"/></Relationships>
</file>

<file path=ppt/slides/_rels/slide7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2.xml"/></Relationships>
</file>

<file path=ppt/slides/_rels/slide7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3.xml"/></Relationships>
</file>

<file path=ppt/slides/_rels/slide7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4.xml"/></Relationships>
</file>

<file path=ppt/slides/_rels/slide7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5.xml"/></Relationships>
</file>

<file path=ppt/slides/_rels/slide7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6.xml"/></Relationships>
</file>

<file path=ppt/slides/_rels/slide7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7.xml"/></Relationships>
</file>

<file path=ppt/slides/_rels/slide7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8.xml"/></Relationships>
</file>

<file path=ppt/slides/_rels/slide7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9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.xml"/></Relationships>
</file>

<file path=ppt/slides/_rels/slide7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0.xml"/></Relationships>
</file>

<file path=ppt/slides/_rels/slide7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1.xml"/></Relationships>
</file>

<file path=ppt/slides/_rels/slide7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2.xml"/></Relationships>
</file>

<file path=ppt/slides/_rels/slide7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3.xml"/></Relationships>
</file>

<file path=ppt/slides/_rels/slide7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4.xml"/></Relationships>
</file>

<file path=ppt/slides/_rels/slide7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5.xml"/></Relationships>
</file>

<file path=ppt/slides/_rels/slide7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6.xml"/></Relationships>
</file>

<file path=ppt/slides/_rels/slide7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7.xml"/></Relationships>
</file>

<file path=ppt/slides/_rels/slide7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8.xml"/></Relationships>
</file>

<file path=ppt/slides/_rels/slide7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9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.xml"/></Relationships>
</file>

<file path=ppt/slides/_rels/slide7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0.xml"/></Relationships>
</file>

<file path=ppt/slides/_rels/slide7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1.xml"/></Relationships>
</file>

<file path=ppt/slides/_rels/slide7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2.xml"/></Relationships>
</file>

<file path=ppt/slides/_rels/slide7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3.xml"/></Relationships>
</file>

<file path=ppt/slides/_rels/slide7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4.xml"/></Relationships>
</file>

<file path=ppt/slides/_rels/slide7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5.xml"/></Relationships>
</file>

<file path=ppt/slides/_rels/slide7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6.xml"/></Relationships>
</file>

<file path=ppt/slides/_rels/slide7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7.xml"/></Relationships>
</file>

<file path=ppt/slides/_rels/slide7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8.xml"/></Relationships>
</file>

<file path=ppt/slides/_rels/slide7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9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.xml"/></Relationships>
</file>

<file path=ppt/slides/_rels/slide7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0.xml"/></Relationships>
</file>

<file path=ppt/slides/_rels/slide7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1.xml"/></Relationships>
</file>

<file path=ppt/slides/_rels/slide7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2.xml"/></Relationships>
</file>

<file path=ppt/slides/_rels/slide7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3.xml"/></Relationships>
</file>

<file path=ppt/slides/_rels/slide7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4.xml"/></Relationships>
</file>

<file path=ppt/slides/_rels/slide7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5.xml"/></Relationships>
</file>

<file path=ppt/slides/_rels/slide7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6.xml"/></Relationships>
</file>

<file path=ppt/slides/_rels/slide7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7.xml"/></Relationships>
</file>

<file path=ppt/slides/_rels/slide7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8.xml"/></Relationships>
</file>

<file path=ppt/slides/_rels/slide7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9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.xml"/></Relationships>
</file>

<file path=ppt/slides/_rels/slide7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0.xml"/></Relationships>
</file>

<file path=ppt/slides/_rels/slide7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1.xml"/></Relationships>
</file>

<file path=ppt/slides/_rels/slide7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2.xml"/></Relationships>
</file>

<file path=ppt/slides/_rels/slide7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3.xml"/></Relationships>
</file>

<file path=ppt/slides/_rels/slide7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4.xml"/></Relationships>
</file>

<file path=ppt/slides/_rels/slide7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5.xml"/></Relationships>
</file>

<file path=ppt/slides/_rels/slide7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6.xml"/></Relationships>
</file>

<file path=ppt/slides/_rels/slide7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7.xml"/></Relationships>
</file>

<file path=ppt/slides/_rels/slide7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8.xml"/></Relationships>
</file>

<file path=ppt/slides/_rels/slide7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.xml"/></Relationships>
</file>

<file path=ppt/slides/_rels/slide8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0.xml"/></Relationships>
</file>

<file path=ppt/slides/_rels/slide8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1.xml"/></Relationships>
</file>

<file path=ppt/slides/_rels/slide8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2.xml"/></Relationships>
</file>

<file path=ppt/slides/_rels/slide8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3.xml"/></Relationships>
</file>

<file path=ppt/slides/_rels/slide8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4.xml"/></Relationships>
</file>

<file path=ppt/slides/_rels/slide8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5.xml"/></Relationships>
</file>

<file path=ppt/slides/_rels/slide8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6.xml"/></Relationships>
</file>

<file path=ppt/slides/_rels/slide8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7.xml"/></Relationships>
</file>

<file path=ppt/slides/_rels/slide8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8.xml"/></Relationships>
</file>

<file path=ppt/slides/_rels/slide8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.xml"/></Relationships>
</file>

<file path=ppt/slides/_rels/slide8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0.xml"/></Relationships>
</file>

<file path=ppt/slides/_rels/slide8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1.xml"/></Relationships>
</file>

<file path=ppt/slides/_rels/slide8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2.xml"/></Relationships>
</file>

<file path=ppt/slides/_rels/slide8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3.xml"/></Relationships>
</file>

<file path=ppt/slides/_rels/slide8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4.xml"/></Relationships>
</file>

<file path=ppt/slides/_rels/slide8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5.xml"/></Relationships>
</file>

<file path=ppt/slides/_rels/slide8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6.xml"/></Relationships>
</file>

<file path=ppt/slides/_rels/slide8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7.xml"/></Relationships>
</file>

<file path=ppt/slides/_rels/slide8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8.xml"/></Relationships>
</file>

<file path=ppt/slides/_rels/slide8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9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.xml"/></Relationships>
</file>

<file path=ppt/slides/_rels/slide8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0.xml"/></Relationships>
</file>

<file path=ppt/slides/_rels/slide8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1.xml"/></Relationships>
</file>

<file path=ppt/slides/_rels/slide8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2.xml"/></Relationships>
</file>

<file path=ppt/slides/_rels/slide8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3.xml"/></Relationships>
</file>

<file path=ppt/slides/_rels/slide8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4.xml"/></Relationships>
</file>

<file path=ppt/slides/_rels/slide8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5.xml"/></Relationships>
</file>

<file path=ppt/slides/_rels/slide8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6.xml"/></Relationships>
</file>

<file path=ppt/slides/_rels/slide8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7.xml"/></Relationships>
</file>

<file path=ppt/slides/_rels/slide8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8.xml"/></Relationships>
</file>

<file path=ppt/slides/_rels/slide8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29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.xml"/></Relationships>
</file>

<file path=ppt/slides/_rels/slide8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0.xml"/></Relationships>
</file>

<file path=ppt/slides/_rels/slide8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1.xml"/></Relationships>
</file>

<file path=ppt/slides/_rels/slide8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2.xml"/></Relationships>
</file>

<file path=ppt/slides/_rels/slide8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3.xml"/></Relationships>
</file>

<file path=ppt/slides/_rels/slide8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4.xml"/></Relationships>
</file>

<file path=ppt/slides/_rels/slide8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5.xml"/></Relationships>
</file>

<file path=ppt/slides/_rels/slide8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6.xml"/></Relationships>
</file>

<file path=ppt/slides/_rels/slide8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7.xml"/></Relationships>
</file>

<file path=ppt/slides/_rels/slide8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8.xml"/></Relationships>
</file>

<file path=ppt/slides/_rels/slide8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39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.xml"/></Relationships>
</file>

<file path=ppt/slides/_rels/slide8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0.xml"/></Relationships>
</file>

<file path=ppt/slides/_rels/slide8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1.xml"/></Relationships>
</file>

<file path=ppt/slides/_rels/slide8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2.xml"/></Relationships>
</file>

<file path=ppt/slides/_rels/slide8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3.xml"/></Relationships>
</file>

<file path=ppt/slides/_rels/slide8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4.xml"/></Relationships>
</file>

<file path=ppt/slides/_rels/slide8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5.xml"/></Relationships>
</file>

<file path=ppt/slides/_rels/slide8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6.xml"/></Relationships>
</file>

<file path=ppt/slides/_rels/slide8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7.xml"/></Relationships>
</file>

<file path=ppt/slides/_rels/slide8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8.xml"/></Relationships>
</file>

<file path=ppt/slides/_rels/slide8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9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.xml"/></Relationships>
</file>

<file path=ppt/slides/_rels/slide8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0.xml"/></Relationships>
</file>

<file path=ppt/slides/_rels/slide8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1.xml"/></Relationships>
</file>

<file path=ppt/slides/_rels/slide8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2.xml"/></Relationships>
</file>

<file path=ppt/slides/_rels/slide8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3.xml"/></Relationships>
</file>

<file path=ppt/slides/_rels/slide8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4.xml"/></Relationships>
</file>

<file path=ppt/slides/_rels/slide8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5.xml"/></Relationships>
</file>

<file path=ppt/slides/_rels/slide8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6.xml"/></Relationships>
</file>

<file path=ppt/slides/_rels/slide8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7.xml"/></Relationships>
</file>

<file path=ppt/slides/_rels/slide8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8.xml"/></Relationships>
</file>

<file path=ppt/slides/_rels/slide8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9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.xml"/></Relationships>
</file>

<file path=ppt/slides/_rels/slide8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0.xml"/></Relationships>
</file>

<file path=ppt/slides/_rels/slide8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1.xml"/></Relationships>
</file>

<file path=ppt/slides/_rels/slide8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2.xml"/></Relationships>
</file>

<file path=ppt/slides/_rels/slide8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3.xml"/></Relationships>
</file>

<file path=ppt/slides/_rels/slide8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4.xml"/></Relationships>
</file>

<file path=ppt/slides/_rels/slide8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5.xml"/></Relationships>
</file>

<file path=ppt/slides/_rels/slide8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6.xml"/></Relationships>
</file>

<file path=ppt/slides/_rels/slide8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7.xml"/></Relationships>
</file>

<file path=ppt/slides/_rels/slide8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8.xml"/></Relationships>
</file>

<file path=ppt/slides/_rels/slide8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69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.xml"/></Relationships>
</file>

<file path=ppt/slides/_rels/slide8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0.xml"/></Relationships>
</file>

<file path=ppt/slides/_rels/slide8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1.xml"/></Relationships>
</file>

<file path=ppt/slides/_rels/slide8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2.xml"/></Relationships>
</file>

<file path=ppt/slides/_rels/slide8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3.xml"/></Relationships>
</file>

<file path=ppt/slides/_rels/slide8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4.xml"/></Relationships>
</file>

<file path=ppt/slides/_rels/slide8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5.xml"/></Relationships>
</file>

<file path=ppt/slides/_rels/slide8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6.xml"/></Relationships>
</file>

<file path=ppt/slides/_rels/slide8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7.xml"/></Relationships>
</file>

<file path=ppt/slides/_rels/slide8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8.xml"/></Relationships>
</file>

<file path=ppt/slides/_rels/slide8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9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.xml"/></Relationships>
</file>

<file path=ppt/slides/_rels/slide8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0.xml"/></Relationships>
</file>

<file path=ppt/slides/_rels/slide8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1.xml"/></Relationships>
</file>

<file path=ppt/slides/_rels/slide8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2.xml"/></Relationships>
</file>

<file path=ppt/slides/_rels/slide8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3.xml"/></Relationships>
</file>

<file path=ppt/slides/_rels/slide8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4.xml"/></Relationships>
</file>

<file path=ppt/slides/_rels/slide8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5.xml"/></Relationships>
</file>

<file path=ppt/slides/_rels/slide8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6.xml"/></Relationships>
</file>

<file path=ppt/slides/_rels/slide8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7.xml"/></Relationships>
</file>

<file path=ppt/slides/_rels/slide8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8.xml"/></Relationships>
</file>

<file path=ppt/slides/_rels/slide8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9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.xml"/></Relationships>
</file>

<file path=ppt/slides/_rels/slide8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0.xml"/></Relationships>
</file>

<file path=ppt/slides/_rels/slide8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1.xml"/></Relationships>
</file>

<file path=ppt/slides/_rels/slide8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2.xml"/></Relationships>
</file>

<file path=ppt/slides/_rels/slide8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3.xml"/></Relationships>
</file>

<file path=ppt/slides/_rels/slide8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4.xml"/></Relationships>
</file>

<file path=ppt/slides/_rels/slide8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5.xml"/></Relationships>
</file>

<file path=ppt/slides/_rels/slide8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6.xml"/></Relationships>
</file>

<file path=ppt/slides/_rels/slide8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7.xml"/></Relationships>
</file>

<file path=ppt/slides/_rels/slide8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8.xml"/></Relationships>
</file>

<file path=ppt/slides/_rels/slide8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.xml"/></Relationships>
</file>

<file path=ppt/slides/_rels/slide9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0.xml"/></Relationships>
</file>

<file path=ppt/slides/_rels/slide9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1.xml"/></Relationships>
</file>

<file path=ppt/slides/_rels/slide9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2.xml"/></Relationships>
</file>

<file path=ppt/slides/_rels/slide9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3.xml"/></Relationships>
</file>

<file path=ppt/slides/_rels/slide9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4.xml"/></Relationships>
</file>

<file path=ppt/slides/_rels/slide9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5.xml"/></Relationships>
</file>

<file path=ppt/slides/_rels/slide9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6.xml"/></Relationships>
</file>

<file path=ppt/slides/_rels/slide9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7.xml"/></Relationships>
</file>

<file path=ppt/slides/_rels/slide9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8.xml"/></Relationships>
</file>

<file path=ppt/slides/_rels/slide9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09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.xml"/></Relationships>
</file>

<file path=ppt/slides/_rels/slide9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0.xml"/></Relationships>
</file>

<file path=ppt/slides/_rels/slide9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1.xml"/></Relationships>
</file>

<file path=ppt/slides/_rels/slide9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2.xml"/></Relationships>
</file>

<file path=ppt/slides/_rels/slide9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3.xml"/></Relationships>
</file>

<file path=ppt/slides/_rels/slide9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4.xml"/></Relationships>
</file>

<file path=ppt/slides/_rels/slide9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5.xml"/></Relationships>
</file>

<file path=ppt/slides/_rels/slide9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6.xml"/></Relationships>
</file>

<file path=ppt/slides/_rels/slide9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7.xml"/></Relationships>
</file>

<file path=ppt/slides/_rels/slide9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8.xml"/></Relationships>
</file>

<file path=ppt/slides/_rels/slide9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9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.xml"/></Relationships>
</file>

<file path=ppt/slides/_rels/slide9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0.xml"/></Relationships>
</file>

<file path=ppt/slides/_rels/slide9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1.xml"/></Relationships>
</file>

<file path=ppt/slides/_rels/slide9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2.xml"/></Relationships>
</file>

<file path=ppt/slides/_rels/slide9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3.xml"/></Relationships>
</file>

<file path=ppt/slides/_rels/slide9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4.xml"/></Relationships>
</file>

<file path=ppt/slides/_rels/slide9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5.xml"/></Relationships>
</file>

<file path=ppt/slides/_rels/slide9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6.xml"/></Relationships>
</file>

<file path=ppt/slides/_rels/slide9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7.xml"/></Relationships>
</file>

<file path=ppt/slides/_rels/slide9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8.xml"/></Relationships>
</file>

<file path=ppt/slides/_rels/slide9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.xml"/></Relationships>
</file>

<file path=ppt/slides/_rels/slide9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0.xml"/></Relationships>
</file>

<file path=ppt/slides/_rels/slide9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1.xml"/></Relationships>
</file>

<file path=ppt/slides/_rels/slide9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2.xml"/></Relationships>
</file>

<file path=ppt/slides/_rels/slide9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3.xml"/></Relationships>
</file>

<file path=ppt/slides/_rels/slide9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4.xml"/></Relationships>
</file>

<file path=ppt/slides/_rels/slide9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5.xml"/></Relationships>
</file>

<file path=ppt/slides/_rels/slide9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6.xml"/></Relationships>
</file>

<file path=ppt/slides/_rels/slide9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7.xml"/></Relationships>
</file>

<file path=ppt/slides/_rels/slide9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8.xml"/></Relationships>
</file>

<file path=ppt/slides/_rels/slide9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9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.xml"/></Relationships>
</file>

<file path=ppt/slides/_rels/slide9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0.xml"/></Relationships>
</file>

<file path=ppt/slides/_rels/slide9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1.xml"/></Relationships>
</file>

<file path=ppt/slides/_rels/slide9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2.xml"/></Relationships>
</file>

<file path=ppt/slides/_rels/slide9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3.xml"/></Relationships>
</file>

<file path=ppt/slides/_rels/slide9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4.xml"/></Relationships>
</file>

<file path=ppt/slides/_rels/slide9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5.xml"/></Relationships>
</file>

<file path=ppt/slides/_rels/slide9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6.xml"/></Relationships>
</file>

<file path=ppt/slides/_rels/slide9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7.xml"/></Relationships>
</file>

<file path=ppt/slides/_rels/slide9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8.xml"/></Relationships>
</file>

<file path=ppt/slides/_rels/slide9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49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.xml"/></Relationships>
</file>

<file path=ppt/slides/_rels/slide9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0.xml"/></Relationships>
</file>

<file path=ppt/slides/_rels/slide9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1.xml"/></Relationships>
</file>

<file path=ppt/slides/_rels/slide9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2.xml"/></Relationships>
</file>

<file path=ppt/slides/_rels/slide9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3.xml"/></Relationships>
</file>

<file path=ppt/slides/_rels/slide9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4.xml"/></Relationships>
</file>

<file path=ppt/slides/_rels/slide9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5.xml"/></Relationships>
</file>

<file path=ppt/slides/_rels/slide9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6.xml"/></Relationships>
</file>

<file path=ppt/slides/_rels/slide9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7.xml"/></Relationships>
</file>

<file path=ppt/slides/_rels/slide9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8.xml"/></Relationships>
</file>

<file path=ppt/slides/_rels/slide9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9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.xml"/></Relationships>
</file>

<file path=ppt/slides/_rels/slide9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0.xml"/></Relationships>
</file>

<file path=ppt/slides/_rels/slide9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1.xml"/></Relationships>
</file>

<file path=ppt/slides/_rels/slide9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2.xml"/></Relationships>
</file>

<file path=ppt/slides/_rels/slide9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3.xml"/></Relationships>
</file>

<file path=ppt/slides/_rels/slide9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4.xml"/></Relationships>
</file>

<file path=ppt/slides/_rels/slide9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5.xml"/></Relationships>
</file>

<file path=ppt/slides/_rels/slide9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6.xml"/></Relationships>
</file>

<file path=ppt/slides/_rels/slide9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7.xml"/></Relationships>
</file>

<file path=ppt/slides/_rels/slide9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8.xml"/></Relationships>
</file>

<file path=ppt/slides/_rels/slide9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9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.xml"/></Relationships>
</file>

<file path=ppt/slides/_rels/slide9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0.xml"/></Relationships>
</file>

<file path=ppt/slides/_rels/slide9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1.xml"/></Relationships>
</file>

<file path=ppt/slides/_rels/slide9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2.xml"/></Relationships>
</file>

<file path=ppt/slides/_rels/slide9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3.xml"/></Relationships>
</file>

<file path=ppt/slides/_rels/slide9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4.xml"/></Relationships>
</file>

<file path=ppt/slides/_rels/slide9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5.xml"/></Relationships>
</file>

<file path=ppt/slides/_rels/slide9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6.xml"/></Relationships>
</file>

<file path=ppt/slides/_rels/slide9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7.xml"/></Relationships>
</file>

<file path=ppt/slides/_rels/slide9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8.xml"/></Relationships>
</file>

<file path=ppt/slides/_rels/slide9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79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.xml"/></Relationships>
</file>

<file path=ppt/slides/_rels/slide9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0.xml"/></Relationships>
</file>

<file path=ppt/slides/_rels/slide9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1.xml"/></Relationships>
</file>

<file path=ppt/slides/_rels/slide9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2.xml"/></Relationships>
</file>

<file path=ppt/slides/_rels/slide9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3.xml"/></Relationships>
</file>

<file path=ppt/slides/_rels/slide9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4.xml"/></Relationships>
</file>

<file path=ppt/slides/_rels/slide9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5.xml"/></Relationships>
</file>

<file path=ppt/slides/_rels/slide9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6.xml"/></Relationships>
</file>

<file path=ppt/slides/_rels/slide9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7.xml"/></Relationships>
</file>

<file path=ppt/slides/_rels/slide9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8.xml"/></Relationships>
</file>

<file path=ppt/slides/_rels/slide9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9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.xml"/></Relationships>
</file>

<file path=ppt/slides/_rels/slide9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0.xml"/></Relationships>
</file>

<file path=ppt/slides/_rels/slide9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1.xml"/></Relationships>
</file>

<file path=ppt/slides/_rels/slide9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2.xml"/></Relationships>
</file>

<file path=ppt/slides/_rels/slide9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3.xml"/></Relationships>
</file>

<file path=ppt/slides/_rels/slide9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4.xml"/></Relationships>
</file>

<file path=ppt/slides/_rels/slide9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5.xml"/></Relationships>
</file>

<file path=ppt/slides/_rels/slide9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6.xml"/></Relationships>
</file>

<file path=ppt/slides/_rels/slide9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7.xml"/></Relationships>
</file>

<file path=ppt/slides/_rels/slide9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8.xml"/></Relationships>
</file>

<file path=ppt/slides/_rels/slide9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相変わらず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あいかわらず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as usual, as always, as before, as ever, still...</a:t>
            </a:r>
            <a:endParaRPr lang="en-US" sz="3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アクセント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accent (on a syllable, word), stress, pitch accent| intonation, inflection, cadence| (language) accent (e.g. American, Br...</a:t>
            </a:r>
            <a:endParaRPr lang="en-US" sz="3600" dirty="0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受け持つ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うけもつ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take (be in) charge of...</a:t>
            </a:r>
            <a:endParaRPr lang="en-US" sz="3600" dirty="0"/>
          </a:p>
        </p:txBody>
      </p:sp>
    </p:spTree>
  </p:cSld>
  <p:clrMapOvr>
    <a:masterClrMapping/>
  </p:clrMapOvr>
</p:sld>
</file>

<file path=ppt/slides/slide10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炭鉱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たんこう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coal mine, (coal) pit, colliery| coal-mine shaft...</a:t>
            </a:r>
            <a:endParaRPr lang="en-US" sz="3600" dirty="0"/>
          </a:p>
        </p:txBody>
      </p:sp>
    </p:spTree>
  </p:cSld>
  <p:clrMapOvr>
    <a:masterClrMapping/>
  </p:clrMapOvr>
</p:sld>
</file>

<file path=ppt/slides/slide10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短所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たんしょ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defect, demerit, weak point, disadvantage...</a:t>
            </a:r>
            <a:endParaRPr lang="en-US" sz="3600" dirty="0"/>
          </a:p>
        </p:txBody>
      </p:sp>
    </p:spTree>
  </p:cSld>
  <p:clrMapOvr>
    <a:masterClrMapping/>
  </p:clrMapOvr>
</p:sld>
</file>

<file path=ppt/slides/slide10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箪笥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たんす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chest of drawers, bureau, cabinet, tansu, dresser...</a:t>
            </a:r>
            <a:endParaRPr lang="en-US" sz="3600" dirty="0"/>
          </a:p>
        </p:txBody>
      </p:sp>
    </p:spTree>
  </p:cSld>
  <p:clrMapOvr>
    <a:masterClrMapping/>
  </p:clrMapOvr>
</p:sld>
</file>

<file path=ppt/slides/slide10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淡水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たんすい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fresh water (i.e. not salt water)...</a:t>
            </a:r>
            <a:endParaRPr lang="en-US" sz="3600" dirty="0"/>
          </a:p>
        </p:txBody>
      </p:sp>
    </p:spTree>
  </p:cSld>
  <p:clrMapOvr>
    <a:masterClrMapping/>
  </p:clrMapOvr>
</p:sld>
</file>

<file path=ppt/slides/slide10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単数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たんすう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singular number...</a:t>
            </a:r>
            <a:endParaRPr lang="en-US" sz="3600" dirty="0"/>
          </a:p>
        </p:txBody>
      </p:sp>
    </p:spTree>
  </p:cSld>
  <p:clrMapOvr>
    <a:masterClrMapping/>
  </p:clrMapOvr>
</p:sld>
</file>

<file path=ppt/slides/slide10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短編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たんぺん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short (e.g. story, film)...</a:t>
            </a:r>
            <a:endParaRPr lang="en-US" sz="3600" dirty="0"/>
          </a:p>
        </p:txBody>
      </p:sp>
    </p:spTree>
  </p:cSld>
  <p:clrMapOvr>
    <a:masterClrMapping/>
  </p:clrMapOvr>
</p:sld>
</file>

<file path=ppt/slides/slide10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田んぼ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たんぼ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paddy field, farm...</a:t>
            </a:r>
            <a:endParaRPr lang="en-US" sz="3600" dirty="0"/>
          </a:p>
        </p:txBody>
      </p:sp>
    </p:spTree>
  </p:cSld>
  <p:clrMapOvr>
    <a:masterClrMapping/>
  </p:clrMapOvr>
</p:sld>
</file>

<file path=ppt/slides/slide10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ダイアグラム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diagram...</a:t>
            </a:r>
            <a:endParaRPr lang="en-US" sz="3600" dirty="0"/>
          </a:p>
        </p:txBody>
      </p:sp>
    </p:spTree>
  </p:cSld>
  <p:clrMapOvr>
    <a:masterClrMapping/>
  </p:clrMapOvr>
</p:sld>
</file>

<file path=ppt/slides/slide10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第一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だいいち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first, foremost, number one| most important| best, greatest, most| above all, besides, in any case, to begin with...</a:t>
            </a:r>
            <a:endParaRPr lang="en-US" sz="3600" dirty="0"/>
          </a:p>
        </p:txBody>
      </p:sp>
    </p:spTree>
  </p:cSld>
  <p:clrMapOvr>
    <a:masterClrMapping/>
  </p:clrMapOvr>
</p:sld>
</file>

<file path=ppt/slides/slide10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大学院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だいがくいん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graduate school...</a:t>
            </a:r>
            <a:endParaRPr lang="en-US" sz="3600" dirty="0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薄暗い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うすぐらい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dim, gloomy...</a:t>
            </a:r>
            <a:endParaRPr lang="en-US" sz="3600" dirty="0"/>
          </a:p>
        </p:txBody>
      </p:sp>
    </p:spTree>
  </p:cSld>
  <p:clrMapOvr>
    <a:masterClrMapping/>
  </p:clrMapOvr>
</p:sld>
</file>

<file path=ppt/slides/slide10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大工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だいく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carpenter...</a:t>
            </a:r>
            <a:endParaRPr lang="en-US" sz="3600" dirty="0"/>
          </a:p>
        </p:txBody>
      </p:sp>
    </p:spTree>
  </p:cSld>
  <p:clrMapOvr>
    <a:masterClrMapping/>
  </p:clrMapOvr>
</p:sld>
</file>

<file path=ppt/slides/slide10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大小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だいしょう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size| large and small (sizes), various sizes| daishō (matched pair of long and short swords)| large and small drums| long...</a:t>
            </a:r>
            <a:endParaRPr lang="en-US" sz="3600" dirty="0"/>
          </a:p>
        </p:txBody>
      </p:sp>
    </p:spTree>
  </p:cSld>
  <p:clrMapOvr>
    <a:masterClrMapping/>
  </p:clrMapOvr>
</p:sld>
</file>

<file path=ppt/slides/slide10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大分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だいぶ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considerably, greatly, a lot...</a:t>
            </a:r>
            <a:endParaRPr lang="en-US" sz="3600" dirty="0"/>
          </a:p>
        </p:txBody>
      </p:sp>
    </p:spTree>
  </p:cSld>
  <p:clrMapOvr>
    <a:masterClrMapping/>
  </p:clrMapOvr>
</p:sld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題名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だいめい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title, caption, heading...</a:t>
            </a:r>
            <a:endParaRPr lang="en-US" sz="3600" dirty="0"/>
          </a:p>
        </p:txBody>
      </p:sp>
    </p:spTree>
  </p:cSld>
  <p:clrMapOvr>
    <a:masterClrMapping/>
  </p:clrMapOvr>
</p:sld>
</file>

<file path=ppt/slides/slide10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代名詞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だいめいし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pronoun| synonym, classic example, pattern, byword, representative...</a:t>
            </a:r>
            <a:endParaRPr lang="en-US" sz="3600" dirty="0"/>
          </a:p>
        </p:txBody>
      </p:sp>
    </p:spTree>
  </p:cSld>
  <p:clrMapOvr>
    <a:masterClrMapping/>
  </p:clrMapOvr>
</p:sld>
</file>

<file path=ppt/slides/slide10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ダイヤモンド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diamond (mineral, gemstone)| diamond, infield| diamond (card suit)...</a:t>
            </a:r>
            <a:endParaRPr lang="en-US" sz="3600" dirty="0"/>
          </a:p>
        </p:txBody>
      </p:sp>
    </p:spTree>
  </p:cSld>
  <p:clrMapOvr>
    <a:masterClrMapping/>
  </p:clrMapOvr>
</p:sld>
</file>

<file path=ppt/slides/slide10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ダイヤル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dial (e.g. telephone, radio, clock, gauge)...</a:t>
            </a:r>
            <a:endParaRPr lang="en-US" sz="3600" dirty="0"/>
          </a:p>
        </p:txBody>
      </p:sp>
    </p:spTree>
  </p:cSld>
  <p:clrMapOvr>
    <a:masterClrMapping/>
  </p:clrMapOvr>
</p:sld>
</file>

<file path=ppt/slides/slide10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楕円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だえん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ellipse...</a:t>
            </a:r>
            <a:endParaRPr lang="en-US" sz="3600" dirty="0"/>
          </a:p>
        </p:txBody>
      </p:sp>
    </p:spTree>
  </p:cSld>
  <p:clrMapOvr>
    <a:masterClrMapping/>
  </p:clrMapOvr>
</p:sld>
</file>

<file path=ppt/slides/slide10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脱線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だっせん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derailment| digression, deviation...</a:t>
            </a:r>
            <a:endParaRPr lang="en-US" sz="3600" dirty="0"/>
          </a:p>
        </p:txBody>
      </p:sp>
    </p:spTree>
  </p:cSld>
  <p:clrMapOvr>
    <a:masterClrMapping/>
  </p:clrMapOvr>
</p:sld>
</file>

<file path=ppt/slides/slide10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妥当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valid, proper, right, appropriate, reasonable...</a:t>
            </a:r>
            <a:endParaRPr lang="en-US" sz="3600" dirty="0"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薄める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うすめる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dilute, to water down...</a:t>
            </a:r>
            <a:endParaRPr lang="en-US" sz="3600" dirty="0"/>
          </a:p>
        </p:txBody>
      </p:sp>
    </p:spTree>
  </p:cSld>
  <p:clrMapOvr>
    <a:masterClrMapping/>
  </p:clrMapOvr>
</p:sld>
</file>

<file path=ppt/slides/slide10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ダブる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duplicated, to be repeated| to overlap, to fall together (of dates, etc.), to coincide| to repeat (a failed course,...</a:t>
            </a:r>
            <a:endParaRPr lang="en-US" sz="3600" dirty="0"/>
          </a:p>
        </p:txBody>
      </p:sp>
    </p:spTree>
  </p:cSld>
  <p:clrMapOvr>
    <a:masterClrMapping/>
  </p:clrMapOvr>
</p:sld>
</file>

<file path=ppt/slides/slide10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騙す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だます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trick, to cheat, to deceive| to coax, to wheedle, to soothe and humor (humour)...</a:t>
            </a:r>
            <a:endParaRPr lang="en-US" sz="3600" dirty="0"/>
          </a:p>
        </p:txBody>
      </p:sp>
    </p:spTree>
  </p:cSld>
  <p:clrMapOvr>
    <a:masterClrMapping/>
  </p:clrMapOvr>
</p:sld>
</file>

<file path=ppt/slides/slide10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ダム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dam| dumb...</a:t>
            </a:r>
            <a:endParaRPr lang="en-US" sz="3600" dirty="0"/>
          </a:p>
        </p:txBody>
      </p:sp>
    </p:spTree>
  </p:cSld>
  <p:clrMapOvr>
    <a:masterClrMapping/>
  </p:clrMapOvr>
</p:sld>
</file>

<file path=ppt/slides/slide10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だらし無い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だらしない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slovenly (appearance, work, etc.), sloppy, untidy, undisciplined, careless, loose, slack| weak, feeble, weak-willed, gutl...</a:t>
            </a:r>
            <a:endParaRPr lang="en-US" sz="3600" dirty="0"/>
          </a:p>
        </p:txBody>
      </p:sp>
    </p:spTree>
  </p:cSld>
  <p:clrMapOvr>
    <a:masterClrMapping/>
  </p:clrMapOvr>
</p:sld>
</file>

<file path=ppt/slides/slide10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段階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だんかい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stage, step, phase| level, rank, grade, gradation| order| stairs...</a:t>
            </a:r>
            <a:endParaRPr lang="en-US" sz="3600" dirty="0"/>
          </a:p>
        </p:txBody>
      </p:sp>
    </p:spTree>
  </p:cSld>
  <p:clrMapOvr>
    <a:masterClrMapping/>
  </p:clrMapOvr>
</p:sld>
</file>

<file path=ppt/slides/slide10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断水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だんすい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suspension of water supply, water outage...</a:t>
            </a:r>
            <a:endParaRPr lang="en-US" sz="3600" dirty="0"/>
          </a:p>
        </p:txBody>
      </p:sp>
    </p:spTree>
  </p:cSld>
  <p:clrMapOvr>
    <a:masterClrMapping/>
  </p:clrMapOvr>
</p:sld>
</file>

<file path=ppt/slides/slide10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団地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だんち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multi-unit apartments, apartment complex...</a:t>
            </a:r>
            <a:endParaRPr lang="en-US" sz="3600" dirty="0"/>
          </a:p>
        </p:txBody>
      </p:sp>
    </p:spTree>
  </p:cSld>
  <p:clrMapOvr>
    <a:masterClrMapping/>
  </p:clrMapOvr>
</p:sld>
</file>

<file path=ppt/slides/slide10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断定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だんてい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conclusion, decision, judgement, declaration| affirmative...</a:t>
            </a:r>
            <a:endParaRPr lang="en-US" sz="3600" dirty="0"/>
          </a:p>
        </p:txBody>
      </p:sp>
    </p:spTree>
  </p:cSld>
  <p:clrMapOvr>
    <a:masterClrMapping/>
  </p:clrMapOvr>
</p:sld>
</file>

<file path=ppt/slides/slide10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誓う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ちかう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swear, to vow, to take an oath, to pledge...</a:t>
            </a:r>
            <a:endParaRPr lang="en-US" sz="3600" dirty="0"/>
          </a:p>
        </p:txBody>
      </p:sp>
    </p:spTree>
  </p:cSld>
  <p:clrMapOvr>
    <a:masterClrMapping/>
  </p:clrMapOvr>
</p:sld>
</file>

<file path=ppt/slides/slide10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地下水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ちかすい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underground water...</a:t>
            </a:r>
            <a:endParaRPr lang="en-US" sz="3600" dirty="0"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打ち合わせ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うちあわせ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advance arrangements, preparatory meeting, briefing session| overlap (of a coat, etc.)| making something match exactly...</a:t>
            </a:r>
            <a:endParaRPr lang="en-US" sz="3600" dirty="0"/>
          </a:p>
        </p:txBody>
      </p:sp>
    </p:spTree>
  </p:cSld>
  <p:clrMapOvr>
    <a:masterClrMapping/>
  </p:clrMapOvr>
</p:sld>
</file>

<file path=ppt/slides/slide10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近々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ちかぢか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soon, before long, shortly, in the near future| close (by), near, nearby...</a:t>
            </a:r>
            <a:endParaRPr lang="en-US" sz="3600" dirty="0"/>
          </a:p>
        </p:txBody>
      </p:sp>
    </p:spTree>
  </p:cSld>
  <p:clrMapOvr>
    <a:masterClrMapping/>
  </p:clrMapOvr>
</p:sld>
</file>

<file path=ppt/slides/slide10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近づける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ちかづける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bring near, to bring close, to let go near| to associate with, to bring (people) together, to let come near (of a pers...</a:t>
            </a:r>
            <a:endParaRPr lang="en-US" sz="3600" dirty="0"/>
          </a:p>
        </p:txBody>
      </p:sp>
    </p:spTree>
  </p:cSld>
  <p:clrMapOvr>
    <a:masterClrMapping/>
  </p:clrMapOvr>
</p:sld>
</file>

<file path=ppt/slides/slide10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近寄る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ちかよる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approach, to draw near...</a:t>
            </a:r>
            <a:endParaRPr lang="en-US" sz="3600" dirty="0"/>
          </a:p>
        </p:txBody>
      </p:sp>
    </p:spTree>
  </p:cSld>
  <p:clrMapOvr>
    <a:masterClrMapping/>
  </p:clrMapOvr>
</p:sld>
</file>

<file path=ppt/slides/slide10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力強い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ちからづよい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powerful, strong, forceful, vigorous| reassuring, encouraging...</a:t>
            </a:r>
            <a:endParaRPr lang="en-US" sz="3600" dirty="0"/>
          </a:p>
        </p:txBody>
      </p:sp>
    </p:spTree>
  </p:cSld>
  <p:clrMapOvr>
    <a:masterClrMapping/>
  </p:clrMapOvr>
</p:sld>
</file>

<file path=ppt/slides/slide10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千切る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ちぎる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tear to pieces, to tear to shreds, to tear up| to pick (e.g. fruit), to pluck, to tear off| to do ... heavily, to do ....</a:t>
            </a:r>
            <a:endParaRPr lang="en-US" sz="3600" dirty="0"/>
          </a:p>
        </p:txBody>
      </p:sp>
    </p:spTree>
  </p:cSld>
  <p:clrMapOvr>
    <a:masterClrMapping/>
  </p:clrMapOvr>
</p:sld>
</file>

<file path=ppt/slides/slide10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地質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ちしつ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geological features...</a:t>
            </a:r>
            <a:endParaRPr lang="en-US" sz="3600" dirty="0"/>
          </a:p>
        </p:txBody>
      </p:sp>
    </p:spTree>
  </p:cSld>
  <p:clrMapOvr>
    <a:masterClrMapping/>
  </p:clrMapOvr>
</p:sld>
</file>

<file path=ppt/slides/slide10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知人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ちじん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friend, acquaintance...</a:t>
            </a:r>
            <a:endParaRPr lang="en-US" sz="3600" dirty="0"/>
          </a:p>
        </p:txBody>
      </p:sp>
    </p:spTree>
  </p:cSld>
  <p:clrMapOvr>
    <a:masterClrMapping/>
  </p:clrMapOvr>
</p:sld>
</file>

<file path=ppt/slides/slide10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地帯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area, zone, belt (of land)...</a:t>
            </a:r>
            <a:endParaRPr lang="en-US" sz="3600" dirty="0"/>
          </a:p>
        </p:txBody>
      </p:sp>
    </p:spTree>
  </p:cSld>
  <p:clrMapOvr>
    <a:masterClrMapping/>
  </p:clrMapOvr>
</p:sld>
</file>

<file path=ppt/slides/slide10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縮む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ちぢむ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shrink, to contract, to diminish (in size)...</a:t>
            </a:r>
            <a:endParaRPr lang="en-US" sz="3600" dirty="0"/>
          </a:p>
        </p:txBody>
      </p:sp>
    </p:spTree>
  </p:cSld>
  <p:clrMapOvr>
    <a:masterClrMapping/>
  </p:clrMapOvr>
</p:sld>
</file>

<file path=ppt/slides/slide10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縮める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ちぢめる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shorten, to reduce, to condense, to shrink| to crumple (fabric), to wrinkle| to make (one's body) smaller, to draw in ...</a:t>
            </a:r>
            <a:endParaRPr lang="en-US" sz="3600" dirty="0"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打ち消す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うちけす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deny, to contradict| to negate (esp. a sound), to drown out...</a:t>
            </a:r>
            <a:endParaRPr lang="en-US" sz="3600" dirty="0"/>
          </a:p>
        </p:txBody>
      </p:sp>
    </p:spTree>
  </p:cSld>
  <p:clrMapOvr>
    <a:masterClrMapping/>
  </p:clrMapOvr>
</p:sld>
</file>

<file path=ppt/slides/slide10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縮れる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ちぢれる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wavy, to be curled, to be frizzled...</a:t>
            </a:r>
            <a:endParaRPr lang="en-US" sz="3600" dirty="0"/>
          </a:p>
        </p:txBody>
      </p:sp>
    </p:spTree>
  </p:cSld>
  <p:clrMapOvr>
    <a:masterClrMapping/>
  </p:clrMapOvr>
</p:sld>
</file>

<file path=ppt/slides/slide10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チップ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tip, gratuity| foul tip| tip (of a ballpoint pen)...</a:t>
            </a:r>
            <a:endParaRPr lang="en-US" sz="3600" dirty="0"/>
          </a:p>
        </p:txBody>
      </p:sp>
    </p:spTree>
  </p:cSld>
  <p:clrMapOvr>
    <a:masterClrMapping/>
  </p:clrMapOvr>
</p:sld>
</file>

<file path=ppt/slides/slide10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地点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site, point on a map, spot...</a:t>
            </a:r>
            <a:endParaRPr lang="en-US" sz="3600" dirty="0"/>
          </a:p>
        </p:txBody>
      </p:sp>
    </p:spTree>
  </p:cSld>
  <p:clrMapOvr>
    <a:masterClrMapping/>
  </p:clrMapOvr>
</p:sld>
</file>

<file path=ppt/slides/slide10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地名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ちめい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place name, toponym...</a:t>
            </a:r>
            <a:endParaRPr lang="en-US" sz="3600" dirty="0"/>
          </a:p>
        </p:txBody>
      </p:sp>
    </p:spTree>
  </p:cSld>
  <p:clrMapOvr>
    <a:masterClrMapping/>
  </p:clrMapOvr>
</p:sld>
</file>

<file path=ppt/slides/slide10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茶色い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ちゃいろい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light brown, tawny...</a:t>
            </a:r>
            <a:endParaRPr lang="en-US" sz="3600" dirty="0"/>
          </a:p>
        </p:txBody>
      </p:sp>
    </p:spTree>
  </p:cSld>
  <p:clrMapOvr>
    <a:masterClrMapping/>
  </p:clrMapOvr>
</p:sld>
</file>

<file path=ppt/slides/slide10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着々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ちゃくちゃく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steadily...</a:t>
            </a:r>
            <a:endParaRPr lang="en-US" sz="3600" dirty="0"/>
          </a:p>
        </p:txBody>
      </p:sp>
    </p:spTree>
  </p:cSld>
  <p:clrMapOvr>
    <a:masterClrMapping/>
  </p:clrMapOvr>
</p:sld>
</file>

<file path=ppt/slides/slide10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茶碗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ちゃわん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rice bowl, tea cup, teacup...</a:t>
            </a:r>
            <a:endParaRPr lang="en-US" sz="3600" dirty="0"/>
          </a:p>
        </p:txBody>
      </p:sp>
    </p:spTree>
  </p:cSld>
  <p:clrMapOvr>
    <a:masterClrMapping/>
  </p:clrMapOvr>
</p:sld>
</file>

<file path=ppt/slides/slide10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中間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ちゅうかん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middle, midway, halfway, centre, center| middle position, moderate position, neutral position, middle-of-the-road positio...</a:t>
            </a:r>
            <a:endParaRPr lang="en-US" sz="3600" dirty="0"/>
          </a:p>
        </p:txBody>
      </p:sp>
    </p:spTree>
  </p:cSld>
  <p:clrMapOvr>
    <a:masterClrMapping/>
  </p:clrMapOvr>
</p:sld>
</file>

<file path=ppt/slides/slide10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抽象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ちゅうしょう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abstract...</a:t>
            </a:r>
            <a:endParaRPr lang="en-US" sz="3600" dirty="0"/>
          </a:p>
        </p:txBody>
      </p:sp>
    </p:spTree>
  </p:cSld>
  <p:clrMapOvr>
    <a:masterClrMapping/>
  </p:clrMapOvr>
</p:sld>
</file>

<file path=ppt/slides/slide10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中旬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ちゅうじゅん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middle of a month, second third of a month, 11th to 20th day of a month...</a:t>
            </a:r>
            <a:endParaRPr lang="en-US" sz="3600" dirty="0"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うっかり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carelessly, thoughtlessly, inadvertently...</a:t>
            </a:r>
            <a:endParaRPr lang="en-US" sz="3600" dirty="0"/>
          </a:p>
        </p:txBody>
      </p:sp>
    </p:spTree>
  </p:cSld>
  <p:clrMapOvr>
    <a:masterClrMapping/>
  </p:clrMapOvr>
</p:sld>
</file>

<file path=ppt/slides/slide10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中性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ちゅうせい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neutrality (incl. chemical, electrical, etc.), indifference| sexlessness, androgyny, androgyne, neuter| neuter gender...</a:t>
            </a:r>
            <a:endParaRPr lang="en-US" sz="3600" dirty="0"/>
          </a:p>
        </p:txBody>
      </p:sp>
    </p:spTree>
  </p:cSld>
  <p:clrMapOvr>
    <a:masterClrMapping/>
  </p:clrMapOvr>
</p:sld>
</file>

<file path=ppt/slides/slide10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中世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ちゅうせい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Middle Ages (in Japan esp. the Kamakura and Muromachi periods), medieval times, mediaeval times...</a:t>
            </a:r>
            <a:endParaRPr lang="en-US" sz="3600" dirty="0"/>
          </a:p>
        </p:txBody>
      </p:sp>
    </p:spTree>
  </p:cSld>
  <p:clrMapOvr>
    <a:masterClrMapping/>
  </p:clrMapOvr>
</p:sld>
</file>

<file path=ppt/slides/slide10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中途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ちゅうと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halfway, midway, partway, mid-course...</a:t>
            </a:r>
            <a:endParaRPr lang="en-US" sz="3600" dirty="0"/>
          </a:p>
        </p:txBody>
      </p:sp>
    </p:spTree>
  </p:cSld>
  <p:clrMapOvr>
    <a:masterClrMapping/>
  </p:clrMapOvr>
</p:sld>
</file>

<file path=ppt/slides/slide10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中年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ちゅうねん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middle-age, middle age, midlife, one's middle years...</a:t>
            </a:r>
            <a:endParaRPr lang="en-US" sz="3600" dirty="0"/>
          </a:p>
        </p:txBody>
      </p:sp>
    </p:spTree>
  </p:cSld>
  <p:clrMapOvr>
    <a:masterClrMapping/>
  </p:clrMapOvr>
</p:sld>
</file>

<file path=ppt/slides/slide10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超過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ちょうか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excess, being more than...</a:t>
            </a:r>
            <a:endParaRPr lang="en-US" sz="3600" dirty="0"/>
          </a:p>
        </p:txBody>
      </p:sp>
    </p:spTree>
  </p:cSld>
  <p:clrMapOvr>
    <a:masterClrMapping/>
  </p:clrMapOvr>
</p:sld>
</file>

<file path=ppt/slides/slide10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彫刻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ちょうこく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carving, engraving, sculpture...</a:t>
            </a:r>
            <a:endParaRPr lang="en-US" sz="3600" dirty="0"/>
          </a:p>
        </p:txBody>
      </p:sp>
    </p:spTree>
  </p:cSld>
  <p:clrMapOvr>
    <a:masterClrMapping/>
  </p:clrMapOvr>
</p:sld>
</file>

<file path=ppt/slides/slide10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長所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ちょうしょ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strong point, merit, virtue, advantage...</a:t>
            </a:r>
            <a:endParaRPr lang="en-US" sz="3600" dirty="0"/>
          </a:p>
        </p:txBody>
      </p:sp>
    </p:spTree>
  </p:cSld>
  <p:clrMapOvr>
    <a:masterClrMapping/>
  </p:clrMapOvr>
</p:sld>
</file>

<file path=ppt/slides/slide10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長女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ちょうじょ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eldest daughter, first-born daughter...</a:t>
            </a:r>
            <a:endParaRPr lang="en-US" sz="3600" dirty="0"/>
          </a:p>
        </p:txBody>
      </p:sp>
    </p:spTree>
  </p:cSld>
  <p:clrMapOvr>
    <a:masterClrMapping/>
  </p:clrMapOvr>
</p:sld>
</file>

<file path=ppt/slides/slide10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調整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ちょうせい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adjustment, regulation, coordination, reconciliation, tuning, fixing, tailoring...</a:t>
            </a:r>
            <a:endParaRPr lang="en-US" sz="3600" dirty="0"/>
          </a:p>
        </p:txBody>
      </p:sp>
    </p:spTree>
  </p:cSld>
  <p:clrMapOvr>
    <a:masterClrMapping/>
  </p:clrMapOvr>
</p:sld>
</file>

<file path=ppt/slides/slide10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調節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ちょうせつ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regulation, adjustment, control...</a:t>
            </a:r>
            <a:endParaRPr lang="en-US" sz="3600" dirty="0"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討つ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attack, to destroy, to defeat, to conquer, to avenge...</a:t>
            </a:r>
            <a:endParaRPr lang="en-US" sz="3600" dirty="0"/>
          </a:p>
        </p:txBody>
      </p:sp>
    </p:spTree>
  </p:cSld>
  <p:clrMapOvr>
    <a:masterClrMapping/>
  </p:clrMapOvr>
</p:sld>
</file>

<file path=ppt/slides/slide10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長短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ちょうたん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(relative) length| advantages and disadvantages, pluses and minuses, strong and weak points, merits and demerits...</a:t>
            </a:r>
            <a:endParaRPr lang="en-US" sz="3600" dirty="0"/>
          </a:p>
        </p:txBody>
      </p:sp>
    </p:spTree>
  </p:cSld>
  <p:clrMapOvr>
    <a:masterClrMapping/>
  </p:clrMapOvr>
</p:sld>
</file>

<file path=ppt/slides/slide10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頂点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ちょうてん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top, summit| vertex...</a:t>
            </a:r>
            <a:endParaRPr lang="en-US" sz="3600" dirty="0"/>
          </a:p>
        </p:txBody>
      </p:sp>
    </p:spTree>
  </p:cSld>
  <p:clrMapOvr>
    <a:masterClrMapping/>
  </p:clrMapOvr>
</p:sld>
</file>

<file path=ppt/slides/slide10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長男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ちょうなん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eldest son (may be the only son), first-born son...</a:t>
            </a:r>
            <a:endParaRPr lang="en-US" sz="3600" dirty="0"/>
          </a:p>
        </p:txBody>
      </p:sp>
    </p:spTree>
  </p:cSld>
  <p:clrMapOvr>
    <a:masterClrMapping/>
  </p:clrMapOvr>
</p:sld>
</file>

<file path=ppt/slides/slide10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長方形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ちょうほうけい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rectangle, oblong...</a:t>
            </a:r>
            <a:endParaRPr lang="en-US" sz="3600" dirty="0"/>
          </a:p>
        </p:txBody>
      </p:sp>
    </p:spTree>
  </p:cSld>
  <p:clrMapOvr>
    <a:masterClrMapping/>
  </p:clrMapOvr>
</p:sld>
</file>

<file path=ppt/slides/slide10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調味料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ちょうみりょう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seasoning, flavoring, flavouring, condiment...</a:t>
            </a:r>
            <a:endParaRPr lang="en-US" sz="3600" dirty="0"/>
          </a:p>
        </p:txBody>
      </p:sp>
    </p:spTree>
  </p:cSld>
  <p:clrMapOvr>
    <a:masterClrMapping/>
  </p:clrMapOvr>
</p:sld>
</file>

<file path=ppt/slides/slide10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直後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ちょくご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immediately following...</a:t>
            </a:r>
            <a:endParaRPr lang="en-US" sz="3600" dirty="0"/>
          </a:p>
        </p:txBody>
      </p:sp>
    </p:spTree>
  </p:cSld>
  <p:clrMapOvr>
    <a:masterClrMapping/>
  </p:clrMapOvr>
</p:sld>
</file>

<file path=ppt/slides/slide10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直線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ちょくせん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straight line...</a:t>
            </a:r>
            <a:endParaRPr lang="en-US" sz="3600" dirty="0"/>
          </a:p>
        </p:txBody>
      </p:sp>
    </p:spTree>
  </p:cSld>
  <p:clrMapOvr>
    <a:masterClrMapping/>
  </p:clrMapOvr>
</p:sld>
</file>

<file path=ppt/slides/slide10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直前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ちょくぜん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just before...</a:t>
            </a:r>
            <a:endParaRPr lang="en-US" sz="3600" dirty="0"/>
          </a:p>
        </p:txBody>
      </p:sp>
    </p:spTree>
  </p:cSld>
  <p:clrMapOvr>
    <a:masterClrMapping/>
  </p:clrMapOvr>
</p:sld>
</file>

<file path=ppt/slides/slide10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直通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ちょくつう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direct line, direct communication, connecting directly, through service, nonstop service...</a:t>
            </a:r>
            <a:endParaRPr lang="en-US" sz="3600" dirty="0"/>
          </a:p>
        </p:txBody>
      </p:sp>
    </p:spTree>
  </p:cSld>
  <p:clrMapOvr>
    <a:masterClrMapping/>
  </p:clrMapOvr>
</p:sld>
</file>

<file path=ppt/slides/slide10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直流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ちょくりゅう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direct current, DC...</a:t>
            </a:r>
            <a:endParaRPr lang="en-US" sz="3600" dirty="0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映す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うつす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project, to reflect, to cast (shadow)...</a:t>
            </a:r>
            <a:endParaRPr lang="en-US" sz="3600" dirty="0"/>
          </a:p>
        </p:txBody>
      </p:sp>
    </p:spTree>
  </p:cSld>
  <p:clrMapOvr>
    <a:masterClrMapping/>
  </p:clrMapOvr>
</p:sld>
</file>

<file path=ppt/slides/slide10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貯蔵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ちょぞう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storage, preservation...</a:t>
            </a:r>
            <a:endParaRPr lang="en-US" sz="3600" dirty="0"/>
          </a:p>
        </p:txBody>
      </p:sp>
    </p:spTree>
  </p:cSld>
  <p:clrMapOvr>
    <a:masterClrMapping/>
  </p:clrMapOvr>
</p:sld>
</file>

<file path=ppt/slides/slide10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直角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ちょっかく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right angle, perpendicular...</a:t>
            </a:r>
            <a:endParaRPr lang="en-US" sz="3600" dirty="0"/>
          </a:p>
        </p:txBody>
      </p:sp>
    </p:spTree>
  </p:cSld>
  <p:clrMapOvr>
    <a:masterClrMapping/>
  </p:clrMapOvr>
</p:sld>
</file>

<file path=ppt/slides/slide10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直径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ちょっけい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diameter...</a:t>
            </a:r>
            <a:endParaRPr lang="en-US" sz="3600" dirty="0"/>
          </a:p>
        </p:txBody>
      </p:sp>
    </p:spTree>
  </p:cSld>
  <p:clrMapOvr>
    <a:masterClrMapping/>
  </p:clrMapOvr>
</p:sld>
</file>

<file path=ppt/slides/slide10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チョーク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chalk...</a:t>
            </a:r>
            <a:endParaRPr lang="en-US" sz="3600" dirty="0"/>
          </a:p>
        </p:txBody>
      </p:sp>
    </p:spTree>
  </p:cSld>
  <p:clrMapOvr>
    <a:masterClrMapping/>
  </p:clrMapOvr>
</p:sld>
</file>

<file path=ppt/slides/slide10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散らかす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ちらかす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scatter around, to leave untidy, to make a mess...</a:t>
            </a:r>
            <a:endParaRPr lang="en-US" sz="3600" dirty="0"/>
          </a:p>
        </p:txBody>
      </p:sp>
    </p:spTree>
  </p:cSld>
  <p:clrMapOvr>
    <a:masterClrMapping/>
  </p:clrMapOvr>
</p:sld>
</file>

<file path=ppt/slides/slide10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散らかる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ちらかる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in disorder, to lie scattered around...</a:t>
            </a:r>
            <a:endParaRPr lang="en-US" sz="3600" dirty="0"/>
          </a:p>
        </p:txBody>
      </p:sp>
    </p:spTree>
  </p:cSld>
  <p:clrMapOvr>
    <a:masterClrMapping/>
  </p:clrMapOvr>
</p:sld>
</file>

<file path=ppt/slides/slide10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散らす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ちらす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scatter, to cause a shower of| to disperse, to distribute, to spread| to resolve (a symptom, condition, etc.), to reli...</a:t>
            </a:r>
            <a:endParaRPr lang="en-US" sz="3600" dirty="0"/>
          </a:p>
        </p:txBody>
      </p:sp>
    </p:spTree>
  </p:cSld>
  <p:clrMapOvr>
    <a:masterClrMapping/>
  </p:clrMapOvr>
</p:sld>
</file>

<file path=ppt/slides/slide10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ちり紙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ちりがみ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tissue paper, toilet paper...</a:t>
            </a:r>
            <a:endParaRPr lang="en-US" sz="3600" dirty="0"/>
          </a:p>
        </p:txBody>
      </p:sp>
    </p:spTree>
  </p:cSld>
  <p:clrMapOvr>
    <a:masterClrMapping/>
  </p:clrMapOvr>
</p:sld>
</file>

<file path=ppt/slides/slide10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散る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ちる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fall (e.g. blossoms, leaves)| to scatter, to be dispersed| to disappear, to dissolve, to break up| to spread, to run, ...</a:t>
            </a:r>
            <a:endParaRPr lang="en-US" sz="3600" dirty="0"/>
          </a:p>
        </p:txBody>
      </p:sp>
    </p:spTree>
  </p:cSld>
  <p:clrMapOvr>
    <a:masterClrMapping/>
  </p:clrMapOvr>
</p:sld>
</file>

<file path=ppt/slides/slide10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追加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ついか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addition, supplement, appending, appendix...</a:t>
            </a:r>
            <a:endParaRPr lang="en-US" sz="3600" dirty="0"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写る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うつる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photographed, to be projected...</a:t>
            </a:r>
            <a:endParaRPr lang="en-US" sz="3600" dirty="0"/>
          </a:p>
        </p:txBody>
      </p:sp>
    </p:spTree>
  </p:cSld>
  <p:clrMapOvr>
    <a:masterClrMapping/>
  </p:clrMapOvr>
</p:sld>
</file>

<file path=ppt/slides/slide10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序で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ついで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opportunity, occasion, chance| order, sequence| successor...</a:t>
            </a:r>
            <a:endParaRPr lang="en-US" sz="3600" dirty="0"/>
          </a:p>
        </p:txBody>
      </p:sp>
    </p:spTree>
  </p:cSld>
  <p:clrMapOvr>
    <a:masterClrMapping/>
  </p:clrMapOvr>
</p:sld>
</file>

<file path=ppt/slides/slide10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通貨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つうか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currency...</a:t>
            </a:r>
            <a:endParaRPr lang="en-US" sz="3600" dirty="0"/>
          </a:p>
        </p:txBody>
      </p:sp>
    </p:spTree>
  </p:cSld>
  <p:clrMapOvr>
    <a:masterClrMapping/>
  </p:clrMapOvr>
</p:sld>
</file>

<file path=ppt/slides/slide10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通勤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つうきん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commuting to work...</a:t>
            </a:r>
            <a:endParaRPr lang="en-US" sz="3600" dirty="0"/>
          </a:p>
        </p:txBody>
      </p:sp>
    </p:spTree>
  </p:cSld>
  <p:clrMapOvr>
    <a:masterClrMapping/>
  </p:clrMapOvr>
</p:sld>
</file>

<file path=ppt/slides/slide10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通ずる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つうずる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open (to traffic), to lead to, to communicate (with)| to flow (liquid, current), to pass, to get through to| to be ...</a:t>
            </a:r>
            <a:endParaRPr lang="en-US" sz="3600" dirty="0"/>
          </a:p>
        </p:txBody>
      </p:sp>
    </p:spTree>
  </p:cSld>
  <p:clrMapOvr>
    <a:masterClrMapping/>
  </p:clrMapOvr>
</p:sld>
</file>

<file path=ppt/slides/slide10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通知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つうち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notice, notification, report, posting| notification (on a smartphone, PC,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0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通帳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つうちょう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passbook, bankbook...</a:t>
            </a:r>
            <a:endParaRPr lang="en-US" sz="3600" dirty="0"/>
          </a:p>
        </p:txBody>
      </p:sp>
    </p:spTree>
  </p:cSld>
  <p:clrMapOvr>
    <a:masterClrMapping/>
  </p:clrMapOvr>
</p:sld>
</file>

<file path=ppt/slides/slide10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通訳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つうやく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interpretation (i.e. oral translation)| interpreter...</a:t>
            </a:r>
            <a:endParaRPr lang="en-US" sz="3600" dirty="0"/>
          </a:p>
        </p:txBody>
      </p:sp>
    </p:spTree>
  </p:cSld>
  <p:clrMapOvr>
    <a:masterClrMapping/>
  </p:clrMapOvr>
</p:sld>
</file>

<file path=ppt/slides/slide10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通用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つうよう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popular use, circulation| to pass as, to pass for...</a:t>
            </a:r>
            <a:endParaRPr lang="en-US" sz="3600" dirty="0"/>
          </a:p>
        </p:txBody>
      </p:sp>
    </p:spTree>
  </p:cSld>
  <p:clrMapOvr>
    <a:masterClrMapping/>
  </p:clrMapOvr>
</p:sld>
</file>

<file path=ppt/slides/slide10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通路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つうろ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passage, pathway, roadway, avenue, aisle...</a:t>
            </a:r>
            <a:endParaRPr lang="en-US" sz="3600" dirty="0"/>
          </a:p>
        </p:txBody>
      </p:sp>
    </p:spTree>
  </p:cSld>
  <p:clrMapOvr>
    <a:masterClrMapping/>
  </p:clrMapOvr>
</p:sld>
</file>

<file path=ppt/slides/slide10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付き合う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つきあう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associate with, to keep company with, to go out with, to go steady with, to get on with| to go along with, to follow s...</a:t>
            </a:r>
            <a:endParaRPr lang="en-US" sz="3600" dirty="0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映る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うつる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reflected, to harmonize with (harmonise), to come out (photo), to be projected, to be displayed (on a screen)...</a:t>
            </a:r>
            <a:endParaRPr lang="en-US" sz="3600" dirty="0"/>
          </a:p>
        </p:txBody>
      </p:sp>
    </p:spTree>
  </p:cSld>
  <p:clrMapOvr>
    <a:masterClrMapping/>
  </p:clrMapOvr>
</p:sld>
</file>

<file path=ppt/slides/slide10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突き当たり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つきあたり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end (of a street, hallway,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0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突き当たる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つきあたる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run into, to collide with, to crash into, to bump against| to come to the end of (a street)| to run into (difficulties...</a:t>
            </a:r>
            <a:endParaRPr lang="en-US" sz="3600" dirty="0"/>
          </a:p>
        </p:txBody>
      </p:sp>
    </p:spTree>
  </p:cSld>
  <p:clrMapOvr>
    <a:masterClrMapping/>
  </p:clrMapOvr>
</p:sld>
</file>

<file path=ppt/slides/slide10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月日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つきひ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time, years, days, (one's) life| the Moon and the Sun...</a:t>
            </a:r>
            <a:endParaRPr lang="en-US" sz="3600" dirty="0"/>
          </a:p>
        </p:txBody>
      </p:sp>
    </p:spTree>
  </p:cSld>
  <p:clrMapOvr>
    <a:masterClrMapping/>
  </p:clrMapOvr>
</p:sld>
</file>

<file path=ppt/slides/slide10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点く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lit (of a lamp, burner, etc.), to catch fire, to ignite, to start burning| to be turned on (of a light, appliance, ...</a:t>
            </a:r>
            <a:endParaRPr lang="en-US" sz="3600" dirty="0"/>
          </a:p>
        </p:txBody>
      </p:sp>
    </p:spTree>
  </p:cSld>
  <p:clrMapOvr>
    <a:masterClrMapping/>
  </p:clrMapOvr>
</p:sld>
</file>

<file path=ppt/slides/slide10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突く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prick, to stab| to poke, to prod, to push, to thrust, to nudge, to hit, to strike| to use (a cane), to prop oneself up...</a:t>
            </a:r>
            <a:endParaRPr lang="en-US" sz="3600" dirty="0"/>
          </a:p>
        </p:txBody>
      </p:sp>
    </p:spTree>
  </p:cSld>
  <p:clrMapOvr>
    <a:masterClrMapping/>
  </p:clrMapOvr>
</p:sld>
</file>

<file path=ppt/slides/slide10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作る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つくる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make, to produce, to manufacture, to build, to construct| to prepare (food), to brew (alcohol)| to raise, to grow, to ...</a:t>
            </a:r>
            <a:endParaRPr lang="en-US" sz="3600" dirty="0"/>
          </a:p>
        </p:txBody>
      </p:sp>
    </p:spTree>
  </p:cSld>
  <p:clrMapOvr>
    <a:masterClrMapping/>
  </p:clrMapOvr>
</p:sld>
</file>

<file path=ppt/slides/slide10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次ぐ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つぐ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rank next to, to come after...</a:t>
            </a:r>
            <a:endParaRPr lang="en-US" sz="3600" dirty="0"/>
          </a:p>
        </p:txBody>
      </p:sp>
    </p:spTree>
  </p:cSld>
  <p:clrMapOvr>
    <a:masterClrMapping/>
  </p:clrMapOvr>
</p:sld>
</file>

<file path=ppt/slides/slide10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点ける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turn on, to switch on, to light up...</a:t>
            </a:r>
            <a:endParaRPr lang="en-US" sz="3600" dirty="0"/>
          </a:p>
        </p:txBody>
      </p:sp>
    </p:spTree>
  </p:cSld>
  <p:clrMapOvr>
    <a:masterClrMapping/>
  </p:clrMapOvr>
</p:sld>
</file>

<file path=ppt/slides/slide10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付ける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attach, to join, to add, to append, to affix, to stick, to glue, to fasten, to sew on, to apply (ointment)| to furnish...</a:t>
            </a:r>
            <a:endParaRPr lang="en-US" sz="3600" dirty="0"/>
          </a:p>
        </p:txBody>
      </p:sp>
    </p:spTree>
  </p:cSld>
  <p:clrMapOvr>
    <a:masterClrMapping/>
  </p:clrMapOvr>
</p:sld>
</file>

<file path=ppt/slides/slide10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漬ける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soak (in), to steep, to dip, to dunk| to pickle, to preserve (in salt, vinegar,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欠伸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あくび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yawn, yawning| kanji "yawning" radical (radical 76)...</a:t>
            </a:r>
            <a:endParaRPr lang="en-US" sz="3600" dirty="0"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饂飩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うどん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udon, thick Japanese wheat noodles...</a:t>
            </a:r>
            <a:endParaRPr lang="en-US" sz="3600" dirty="0"/>
          </a:p>
        </p:txBody>
      </p:sp>
    </p:spTree>
  </p:cSld>
  <p:clrMapOvr>
    <a:masterClrMapping/>
  </p:clrMapOvr>
</p:sld>
</file>

<file path=ppt/slides/slide11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伝わる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つたわる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spread (of a rumour, news, etc.), to travel, to circulate, to go around, to be passed around, to become known| to be h...</a:t>
            </a:r>
            <a:endParaRPr lang="en-US" sz="3600" dirty="0"/>
          </a:p>
        </p:txBody>
      </p:sp>
    </p:spTree>
  </p:cSld>
  <p:clrMapOvr>
    <a:masterClrMapping/>
  </p:clrMapOvr>
</p:sld>
</file>

<file path=ppt/slides/slide11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突っ込む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つっこむ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thrust (something) into (something), to cram, to stuff, to shove| to plunge into, to charge into, to rush into, to ram...</a:t>
            </a:r>
            <a:endParaRPr lang="en-US" sz="3600" dirty="0"/>
          </a:p>
        </p:txBody>
      </p:sp>
    </p:spTree>
  </p:cSld>
  <p:clrMapOvr>
    <a:masterClrMapping/>
  </p:clrMapOvr>
</p:sld>
</file>

<file path=ppt/slides/slide11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勤める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つとめる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work (for), to be employed (at), to serve (in)| to serve (as), to act (as), to fill (the position of), to play the rol...</a:t>
            </a:r>
            <a:endParaRPr lang="en-US" sz="3600" dirty="0"/>
          </a:p>
        </p:txBody>
      </p:sp>
    </p:spTree>
  </p:cSld>
  <p:clrMapOvr>
    <a:masterClrMapping/>
  </p:clrMapOvr>
</p:sld>
</file>

<file path=ppt/slides/slide11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努める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つとめる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endeavor (to do), to endeavour, to try, to strive, to make an effort, to exert oneself, to be committed (to doing)...</a:t>
            </a:r>
            <a:endParaRPr lang="en-US" sz="3600" dirty="0"/>
          </a:p>
        </p:txBody>
      </p:sp>
    </p:spTree>
  </p:cSld>
  <p:clrMapOvr>
    <a:masterClrMapping/>
  </p:clrMapOvr>
</p:sld>
</file>

<file path=ppt/slides/slide11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つな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rope, cord, line| grand champion's braided belt...</a:t>
            </a:r>
            <a:endParaRPr lang="en-US" sz="3600" dirty="0"/>
          </a:p>
        </p:txBody>
      </p:sp>
    </p:spTree>
  </p:cSld>
  <p:clrMapOvr>
    <a:masterClrMapping/>
  </p:clrMapOvr>
</p:sld>
</file>

<file path=ppt/slides/slide11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繋がり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つながり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connection, link, relationship...</a:t>
            </a:r>
            <a:endParaRPr lang="en-US" sz="3600" dirty="0"/>
          </a:p>
        </p:txBody>
      </p:sp>
    </p:spTree>
  </p:cSld>
  <p:clrMapOvr>
    <a:masterClrMapping/>
  </p:clrMapOvr>
</p:sld>
</file>

<file path=ppt/slides/slide11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繋がる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つながる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tied together, to be connected to, to be linked to| to lead to, to be related to| to be related (by blood)...</a:t>
            </a:r>
            <a:endParaRPr lang="en-US" sz="3600" dirty="0"/>
          </a:p>
        </p:txBody>
      </p:sp>
    </p:spTree>
  </p:cSld>
  <p:clrMapOvr>
    <a:masterClrMapping/>
  </p:clrMapOvr>
</p:sld>
</file>

<file path=ppt/slides/slide11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繋げる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つなげる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connect| to tie, to fasten| to transfer (phone call)...</a:t>
            </a:r>
            <a:endParaRPr lang="en-US" sz="3600" dirty="0"/>
          </a:p>
        </p:txBody>
      </p:sp>
    </p:spTree>
  </p:cSld>
  <p:clrMapOvr>
    <a:masterClrMapping/>
  </p:clrMapOvr>
</p:sld>
</file>

<file path=ppt/slides/slide11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つぶ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grain, bead, drop| counter for small round objects including grains, seeds, pills, drops...</a:t>
            </a:r>
            <a:endParaRPr lang="en-US" sz="3600" dirty="0"/>
          </a:p>
        </p:txBody>
      </p:sp>
    </p:spTree>
  </p:cSld>
  <p:clrMapOvr>
    <a:masterClrMapping/>
  </p:clrMapOvr>
</p:sld>
</file>

<file path=ppt/slides/slide11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潰す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つぶす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smash, to crush, to flatten| to shut down, to put out of business, to force (a company) to close up shop| to wreck, to...</a:t>
            </a:r>
            <a:endParaRPr lang="en-US" sz="3600" dirty="0"/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有無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existence or nonexistence, presence or absence| consent or refusal, yes or no...</a:t>
            </a:r>
            <a:endParaRPr lang="en-US" sz="3600" dirty="0"/>
          </a:p>
        </p:txBody>
      </p:sp>
    </p:spTree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潰れる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つぶれる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crushed, to be smashed, to be broken, to collapse| to become useless, to cease functioning, to be wasted (e.g. time...</a:t>
            </a:r>
            <a:endParaRPr lang="en-US" sz="3600" dirty="0"/>
          </a:p>
        </p:txBody>
      </p:sp>
    </p:spTree>
  </p:cSld>
  <p:clrMapOvr>
    <a:masterClrMapping/>
  </p:clrMapOvr>
</p:sld>
</file>

<file path=ppt/slides/slide11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躓く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つまずく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trip (over), to stumble| to fail, to suffer a setback...</a:t>
            </a:r>
            <a:endParaRPr lang="en-US" sz="3600" dirty="0"/>
          </a:p>
        </p:txBody>
      </p:sp>
    </p:spTree>
  </p:cSld>
  <p:clrMapOvr>
    <a:masterClrMapping/>
  </p:clrMapOvr>
</p:sld>
</file>

<file path=ppt/slides/slide1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詰まる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packed (with), to be full (space, schedule, etc.)| to be blocked (road, pipe, nose, etc.), to be clogged, to be plu...</a:t>
            </a:r>
            <a:endParaRPr lang="en-US" sz="3600" dirty="0"/>
          </a:p>
        </p:txBody>
      </p:sp>
    </p:spTree>
  </p:cSld>
  <p:clrMapOvr>
    <a:masterClrMapping/>
  </p:clrMapOvr>
</p:sld>
</file>

<file path=ppt/slides/slide1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積む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pile up, to stack| to load (car, ship, etc.), to pack| to acquire, to accumulate...</a:t>
            </a:r>
            <a:endParaRPr lang="en-US" sz="3600" dirty="0"/>
          </a:p>
        </p:txBody>
      </p:sp>
    </p:spTree>
  </p:cSld>
  <p:clrMapOvr>
    <a:masterClrMapping/>
  </p:clrMapOvr>
</p:sld>
</file>

<file path=ppt/slides/slide1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nail (e.g. fingernail, toenail), claw, talon, hoof| plectrum, pick| hook, clasp...</a:t>
            </a:r>
            <a:endParaRPr lang="en-US" sz="3600" dirty="0"/>
          </a:p>
        </p:txBody>
      </p:sp>
    </p:spTree>
  </p:cSld>
  <p:clrMapOvr>
    <a:masterClrMapping/>
  </p:clrMapOvr>
</p:sld>
</file>

<file path=ppt/slides/slide1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艶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gloss, luster, lustre, shine, sheen, polish| mellowness (of a voice), youthfulness (e.g. of skin)| interest, appeal, char...</a:t>
            </a:r>
            <a:endParaRPr lang="en-US" sz="3600" dirty="0"/>
          </a:p>
        </p:txBody>
      </p:sp>
    </p:spTree>
  </p:cSld>
  <p:clrMapOvr>
    <a:masterClrMapping/>
  </p:clrMapOvr>
</p:sld>
</file>

<file path=ppt/slides/slide1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強気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つよき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confident, assured, self-assured, firm, strong, cocksure| bullish (e.g. market)...</a:t>
            </a:r>
            <a:endParaRPr lang="en-US" sz="3600" dirty="0"/>
          </a:p>
        </p:txBody>
      </p:sp>
    </p:spTree>
  </p:cSld>
  <p:clrMapOvr>
    <a:masterClrMapping/>
  </p:clrMapOvr>
</p:sld>
</file>

<file path=ppt/slides/slide1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釣り合う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つりあう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balance, to be in harmony, to be in equilibrium| to suit, to go well together, to be a good match...</a:t>
            </a:r>
            <a:endParaRPr lang="en-US" sz="3600" dirty="0"/>
          </a:p>
        </p:txBody>
      </p:sp>
    </p:spTree>
  </p:cSld>
  <p:clrMapOvr>
    <a:masterClrMapping/>
  </p:clrMapOvr>
</p:sld>
</file>

<file path=ppt/slides/slide1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吊る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hang, to suspend, to sling, to wear (e.g. a sword), to put up (e.g. a shelf)| to hang oneself| to hoist an opponent of...</a:t>
            </a:r>
            <a:endParaRPr lang="en-US" sz="3600" dirty="0"/>
          </a:p>
        </p:txBody>
      </p:sp>
    </p:spTree>
  </p:cSld>
  <p:clrMapOvr>
    <a:masterClrMapping/>
  </p:clrMapOvr>
</p:sld>
</file>

<file path=ppt/slides/slide1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吊るす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つるす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hang, to hang up...</a:t>
            </a:r>
            <a:endParaRPr lang="en-US" sz="3600" dirty="0"/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埋める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bury (e.g. in the ground)| to fill up (e.g. audience fills a hall), to cause to be packed| to plug (a gap), to stop (a...</a:t>
            </a:r>
            <a:endParaRPr lang="en-US" sz="3600" dirty="0"/>
          </a:p>
        </p:txBody>
      </p:sp>
    </p:spTree>
  </p:cSld>
  <p:clrMapOvr>
    <a:masterClrMapping/>
  </p:clrMapOvr>
</p:sld>
</file>

<file path=ppt/slides/slide1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手洗い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てあらい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washing one's hands, water (or basin, etc.) for washing one's hands| restroom, lavatory, toilet| hand-washing (laundry, e...</a:t>
            </a:r>
            <a:endParaRPr lang="en-US" sz="3600" dirty="0"/>
          </a:p>
        </p:txBody>
      </p:sp>
    </p:spTree>
  </p:cSld>
  <p:clrMapOvr>
    <a:masterClrMapping/>
  </p:clrMapOvr>
</p:sld>
</file>

<file path=ppt/slides/slide1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定員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ていいん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fixed number (of people), prescribed number (of regular personnel, students, etc.), quota, numerical limit, complement| c...</a:t>
            </a:r>
            <a:endParaRPr lang="en-US" sz="3600" dirty="0"/>
          </a:p>
        </p:txBody>
      </p:sp>
    </p:spTree>
  </p:cSld>
  <p:clrMapOvr>
    <a:masterClrMapping/>
  </p:clrMapOvr>
</p:sld>
</file>

<file path=ppt/slides/slide1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低下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ていか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fall, decline, lowering, deterioration, degradation...</a:t>
            </a:r>
            <a:endParaRPr lang="en-US" sz="3600" dirty="0"/>
          </a:p>
        </p:txBody>
      </p:sp>
    </p:spTree>
  </p:cSld>
  <p:clrMapOvr>
    <a:masterClrMapping/>
  </p:clrMapOvr>
</p:sld>
</file>

<file path=ppt/slides/slide1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定価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ていか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list price, regular price, established price...</a:t>
            </a:r>
            <a:endParaRPr lang="en-US" sz="3600" dirty="0"/>
          </a:p>
        </p:txBody>
      </p:sp>
    </p:spTree>
  </p:cSld>
  <p:clrMapOvr>
    <a:masterClrMapping/>
  </p:clrMapOvr>
</p:sld>
</file>

<file path=ppt/slides/slide1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定期券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ていきけん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commuter pass, season ticket...</a:t>
            </a:r>
            <a:endParaRPr lang="en-US" sz="3600" dirty="0"/>
          </a:p>
        </p:txBody>
      </p:sp>
    </p:spTree>
  </p:cSld>
  <p:clrMapOvr>
    <a:masterClrMapping/>
  </p:clrMapOvr>
</p:sld>
</file>

<file path=ppt/slides/slide1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定休日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ていきゅうび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regular holiday, fixed day off, regular closing day...</a:t>
            </a:r>
            <a:endParaRPr lang="en-US" sz="3600" dirty="0"/>
          </a:p>
        </p:txBody>
      </p:sp>
    </p:spTree>
  </p:cSld>
  <p:clrMapOvr>
    <a:masterClrMapping/>
  </p:clrMapOvr>
</p:sld>
</file>

<file path=ppt/slides/slide1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停止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ていし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stoppage, coming to a stop, halt, standstill| ceasing (movement, activity, etc.), suspension (of operations), interruptio...</a:t>
            </a:r>
            <a:endParaRPr lang="en-US" sz="3600" dirty="0"/>
          </a:p>
        </p:txBody>
      </p:sp>
    </p:spTree>
  </p:cSld>
  <p:clrMapOvr>
    <a:masterClrMapping/>
  </p:clrMapOvr>
</p:sld>
</file>

<file path=ppt/slides/slide1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停車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ていしゃ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stopping (of a train, car, etc.), stop...</a:t>
            </a:r>
            <a:endParaRPr lang="en-US" sz="3600" dirty="0"/>
          </a:p>
        </p:txBody>
      </p:sp>
    </p:spTree>
  </p:cSld>
  <p:clrMapOvr>
    <a:masterClrMapping/>
  </p:clrMapOvr>
</p:sld>
</file>

<file path=ppt/slides/slide1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停電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ていでん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power outage, electricity outage, blackout, failure of electricity supply...</a:t>
            </a:r>
            <a:endParaRPr lang="en-US" sz="3600" dirty="0"/>
          </a:p>
        </p:txBody>
      </p:sp>
    </p:spTree>
  </p:cSld>
  <p:clrMapOvr>
    <a:masterClrMapping/>
  </p:clrMapOvr>
</p:sld>
</file>

<file path=ppt/slides/slide1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手入れ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ていれ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care, looking after, repair, maintenance, tending, trimming, grooming| (police) raid, crackdown...</a:t>
            </a:r>
            <a:endParaRPr lang="en-US" sz="3600" dirty="0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敬う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うやまう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show respect for, to revere, to honour, to honor, to worship, to hold in esteem...</a:t>
            </a:r>
            <a:endParaRPr lang="en-US" sz="3600" dirty="0"/>
          </a:p>
        </p:txBody>
      </p:sp>
    </p:spTree>
  </p:cSld>
  <p:clrMapOvr>
    <a:masterClrMapping/>
  </p:clrMapOvr>
</p:sld>
</file>

<file path=ppt/slides/slide1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的確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てきかく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precise, accurate, appropriate, exactly the right...</a:t>
            </a:r>
            <a:endParaRPr lang="en-US" sz="3600" dirty="0"/>
          </a:p>
        </p:txBody>
      </p:sp>
    </p:spTree>
  </p:cSld>
  <p:clrMapOvr>
    <a:masterClrMapping/>
  </p:clrMapOvr>
</p:sld>
</file>

<file path=ppt/slides/slide1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手首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てくび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wrist...</a:t>
            </a:r>
            <a:endParaRPr lang="en-US" sz="3600" dirty="0"/>
          </a:p>
        </p:txBody>
      </p:sp>
    </p:spTree>
  </p:cSld>
  <p:clrMapOvr>
    <a:masterClrMapping/>
  </p:clrMapOvr>
</p:sld>
</file>

<file path=ppt/slides/slide1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手ごろ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てごろ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handy, convenient| suitable, reasonable, moderate...</a:t>
            </a:r>
            <a:endParaRPr lang="en-US" sz="3600" dirty="0"/>
          </a:p>
        </p:txBody>
      </p:sp>
    </p:spTree>
  </p:cSld>
  <p:clrMapOvr>
    <a:masterClrMapping/>
  </p:clrMapOvr>
</p:sld>
</file>

<file path=ppt/slides/slide1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手帳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てちょう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notebook, memo pad, (pocket) diary| certificate| identification card...</a:t>
            </a:r>
            <a:endParaRPr lang="en-US" sz="3600" dirty="0"/>
          </a:p>
        </p:txBody>
      </p:sp>
    </p:spTree>
  </p:cSld>
  <p:clrMapOvr>
    <a:masterClrMapping/>
  </p:clrMapOvr>
</p:sld>
</file>

<file path=ppt/slides/slide1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鉄橋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てっきょう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railway bridge, iron bridge...</a:t>
            </a:r>
            <a:endParaRPr lang="en-US" sz="3600" dirty="0"/>
          </a:p>
        </p:txBody>
      </p:sp>
    </p:spTree>
  </p:cSld>
  <p:clrMapOvr>
    <a:masterClrMapping/>
  </p:clrMapOvr>
</p:sld>
</file>

<file path=ppt/slides/slide1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鉄砲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てっぽう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gun| wooden pole that wrestlers strike in practice| puffer fish...</a:t>
            </a:r>
            <a:endParaRPr lang="en-US" sz="3600" dirty="0"/>
          </a:p>
        </p:txBody>
      </p:sp>
    </p:spTree>
  </p:cSld>
  <p:clrMapOvr>
    <a:masterClrMapping/>
  </p:clrMapOvr>
</p:sld>
</file>

<file path=ppt/slides/slide1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手続き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てつづき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procedure, process, proceedings, formalities...</a:t>
            </a:r>
            <a:endParaRPr lang="en-US" sz="3600" dirty="0"/>
          </a:p>
        </p:txBody>
      </p:sp>
    </p:spTree>
  </p:cSld>
  <p:clrMapOvr>
    <a:masterClrMapping/>
  </p:clrMapOvr>
</p:sld>
</file>

<file path=ppt/slides/slide1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テニスコート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tennis court...</a:t>
            </a:r>
            <a:endParaRPr lang="en-US" sz="3600" dirty="0"/>
          </a:p>
        </p:txBody>
      </p:sp>
    </p:spTree>
  </p:cSld>
  <p:clrMapOvr>
    <a:masterClrMapping/>
  </p:clrMapOvr>
</p:sld>
</file>

<file path=ppt/slides/slide1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手ぬぐい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てぬぐい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(hand) towel...</a:t>
            </a:r>
            <a:endParaRPr lang="en-US" sz="3600" dirty="0"/>
          </a:p>
        </p:txBody>
      </p:sp>
    </p:spTree>
  </p:cSld>
  <p:clrMapOvr>
    <a:masterClrMapping/>
  </p:clrMapOvr>
</p:sld>
</file>

<file path=ppt/slides/slide1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手前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てまえ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before oneself, in front of one, nearby| a bit before reaching (a location), this side (of a location)| one's standpoint,...</a:t>
            </a:r>
            <a:endParaRPr lang="en-US" sz="3600" dirty="0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裏返す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うらがえす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turn inside out, to turn the other way, to turn (something) over...</a:t>
            </a:r>
            <a:endParaRPr lang="en-US" sz="3600" dirty="0"/>
          </a:p>
        </p:txBody>
      </p:sp>
    </p:spTree>
  </p:cSld>
  <p:clrMapOvr>
    <a:masterClrMapping/>
  </p:clrMapOvr>
</p:sld>
</file>

<file path=ppt/slides/slide1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照らす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てらす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shine on, to illuminate| to compare (with), to refer to...</a:t>
            </a:r>
            <a:endParaRPr lang="en-US" sz="3600" dirty="0"/>
          </a:p>
        </p:txBody>
      </p:sp>
    </p:spTree>
  </p:cSld>
  <p:clrMapOvr>
    <a:masterClrMapping/>
  </p:clrMapOvr>
</p:sld>
</file>

<file path=ppt/slides/slide1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照る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shine| to look slightly upward (of a noh mask| indicating joy,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展開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てんかい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development, evolution, progression, unfolding, (plot) twist| expansion, spreading out, extending, deployment, building u...</a:t>
            </a:r>
            <a:endParaRPr lang="en-US" sz="3600" dirty="0"/>
          </a:p>
        </p:txBody>
      </p:sp>
    </p:spTree>
  </p:cSld>
  <p:clrMapOvr>
    <a:masterClrMapping/>
  </p:clrMapOvr>
</p:sld>
</file>

<file path=ppt/slides/slide1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点数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てんすう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marks, points, score, grade, runs (baseball)| number of items, number of articles...</a:t>
            </a:r>
            <a:endParaRPr lang="en-US" sz="3600" dirty="0"/>
          </a:p>
        </p:txBody>
      </p:sp>
    </p:spTree>
  </p:cSld>
  <p:clrMapOvr>
    <a:masterClrMapping/>
  </p:clrMapOvr>
</p:sld>
</file>

<file path=ppt/slides/slide1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転々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てんてん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moving from place to place, being passed around repeatedly| rolling about...</a:t>
            </a:r>
            <a:endParaRPr lang="en-US" sz="3600" dirty="0"/>
          </a:p>
        </p:txBody>
      </p:sp>
    </p:spTree>
  </p:cSld>
  <p:clrMapOvr>
    <a:masterClrMapping/>
  </p:clrMapOvr>
</p:sld>
</file>

<file path=ppt/slides/slide1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点々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てんてん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here and there, little by little, sporadically, scattered in drops| dots, spots...</a:t>
            </a:r>
            <a:endParaRPr lang="en-US" sz="3600" dirty="0"/>
          </a:p>
        </p:txBody>
      </p:sp>
    </p:spTree>
  </p:cSld>
  <p:clrMapOvr>
    <a:masterClrMapping/>
  </p:clrMapOvr>
</p:sld>
</file>

<file path=ppt/slides/slide1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天皇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てんのう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Emperor of Japan...</a:t>
            </a:r>
            <a:endParaRPr lang="en-US" sz="3600" dirty="0"/>
          </a:p>
        </p:txBody>
      </p:sp>
    </p:spTree>
  </p:cSld>
  <p:clrMapOvr>
    <a:masterClrMapping/>
  </p:clrMapOvr>
</p:sld>
</file>

<file path=ppt/slides/slide1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テンポ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tempo...</a:t>
            </a:r>
            <a:endParaRPr lang="en-US" sz="3600" dirty="0"/>
          </a:p>
        </p:txBody>
      </p:sp>
    </p:spTree>
  </p:cSld>
  <p:clrMapOvr>
    <a:masterClrMapping/>
  </p:clrMapOvr>
</p:sld>
</file>

<file path=ppt/slides/slide1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テーマ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theme, topic, subject matter, motif, project, slogan...</a:t>
            </a:r>
            <a:endParaRPr lang="en-US" sz="3600" dirty="0"/>
          </a:p>
        </p:txBody>
      </p:sp>
    </p:spTree>
  </p:cSld>
  <p:clrMapOvr>
    <a:masterClrMapping/>
  </p:clrMapOvr>
</p:sld>
</file>

<file path=ppt/slides/slide1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出会い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であい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meeting, rendezvous, encounter| confluence...</a:t>
            </a:r>
            <a:endParaRPr lang="en-US" sz="3600" dirty="0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裏口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うらぐち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backdoor, rear entrance, rear exit| unauthorized, illicit, illegal...</a:t>
            </a:r>
            <a:endParaRPr lang="en-US" sz="3600" dirty="0"/>
          </a:p>
        </p:txBody>
      </p:sp>
    </p:spTree>
  </p:cSld>
  <p:clrMapOvr>
    <a:masterClrMapping/>
  </p:clrMapOvr>
</p:sld>
</file>

<file path=ppt/slides/slide1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出入り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でいり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going in and out, entering and exiting| visiting regularly, frequenting, having regular dealings with| income and expendi...</a:t>
            </a:r>
            <a:endParaRPr lang="en-US" sz="3600" dirty="0"/>
          </a:p>
        </p:txBody>
      </p:sp>
    </p:spTree>
  </p:cSld>
  <p:clrMapOvr>
    <a:masterClrMapping/>
  </p:clrMapOvr>
</p:sld>
</file>

<file path=ppt/slides/slide1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出入り口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でいりぐち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exit and entrance...</a:t>
            </a:r>
            <a:endParaRPr lang="en-US" sz="3600" dirty="0"/>
          </a:p>
        </p:txBody>
      </p:sp>
    </p:spTree>
  </p:cSld>
  <p:clrMapOvr>
    <a:masterClrMapping/>
  </p:clrMapOvr>
</p:sld>
</file>

<file path=ppt/slides/slide1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出かける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でかける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go out (e.g. on an excursion or outing), to leave, to depart, to start, to set out| to be about to leave, to be just g...</a:t>
            </a:r>
            <a:endParaRPr lang="en-US" sz="3600" dirty="0"/>
          </a:p>
        </p:txBody>
      </p:sp>
    </p:spTree>
  </p:cSld>
  <p:clrMapOvr>
    <a:masterClrMapping/>
  </p:clrMapOvr>
</p:sld>
</file>

<file path=ppt/slides/slide1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出来上がり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できあがり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completion, finish| workmanship, result, outcome...</a:t>
            </a:r>
            <a:endParaRPr lang="en-US" sz="3600" dirty="0"/>
          </a:p>
        </p:txBody>
      </p:sp>
    </p:spTree>
  </p:cSld>
  <p:clrMapOvr>
    <a:masterClrMapping/>
  </p:clrMapOvr>
</p:sld>
</file>

<file path=ppt/slides/slide1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出来上がる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できあがる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completed, to be finished, to be ready (e.g. to serve or eat)| to be very drunk...</a:t>
            </a:r>
            <a:endParaRPr lang="en-US" sz="3600" dirty="0"/>
          </a:p>
        </p:txBody>
      </p:sp>
    </p:spTree>
  </p:cSld>
  <p:clrMapOvr>
    <a:masterClrMapping/>
  </p:clrMapOvr>
</p:sld>
</file>

<file path=ppt/slides/slide1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凸凹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でこぼこ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unevenness, roughness, ruggedness, bumpiness| inequality, imbalance, unevenness, difference...</a:t>
            </a:r>
            <a:endParaRPr lang="en-US" sz="3600" dirty="0"/>
          </a:p>
        </p:txBody>
      </p:sp>
    </p:spTree>
  </p:cSld>
  <p:clrMapOvr>
    <a:masterClrMapping/>
  </p:clrMapOvr>
</p:sld>
</file>

<file path=ppt/slides/slide1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出鱈目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でたらめ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nonsense, irresponsible remark, codswallop, hogwash, rubbish| random, haphazard, unsystematic...</a:t>
            </a:r>
            <a:endParaRPr lang="en-US" sz="3600" dirty="0"/>
          </a:p>
        </p:txBody>
      </p:sp>
    </p:spTree>
  </p:cSld>
  <p:clrMapOvr>
    <a:masterClrMapping/>
  </p:clrMapOvr>
</p:sld>
</file>

<file path=ppt/slides/slide1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出迎え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でむかえ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meeting, reception...</a:t>
            </a:r>
            <a:endParaRPr lang="en-US" sz="3600" dirty="0"/>
          </a:p>
        </p:txBody>
      </p:sp>
    </p:spTree>
  </p:cSld>
  <p:clrMapOvr>
    <a:masterClrMapping/>
  </p:clrMapOvr>
</p:sld>
</file>

<file path=ppt/slides/slide1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出迎える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でむかえる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meet, to greet...</a:t>
            </a:r>
            <a:endParaRPr lang="en-US" sz="3600" dirty="0"/>
          </a:p>
        </p:txBody>
      </p:sp>
    </p:spTree>
  </p:cSld>
  <p:clrMapOvr>
    <a:masterClrMapping/>
  </p:clrMapOvr>
</p:sld>
</file>

<file path=ppt/slides/slide1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伝記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でんき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biography, life story...</a:t>
            </a:r>
            <a:endParaRPr lang="en-US" sz="3600" dirty="0"/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占う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うらなう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tell someone's fortune, to forecast, to predict, to divine...</a:t>
            </a:r>
            <a:endParaRPr lang="en-US" sz="3600" dirty="0"/>
          </a:p>
        </p:txBody>
      </p:sp>
    </p:spTree>
  </p:cSld>
  <p:clrMapOvr>
    <a:masterClrMapping/>
  </p:clrMapOvr>
</p:sld>
</file>

<file path=ppt/slides/slide1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電球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でんきゅう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light bulb...</a:t>
            </a:r>
            <a:endParaRPr lang="en-US" sz="3600" dirty="0"/>
          </a:p>
        </p:txBody>
      </p:sp>
    </p:spTree>
  </p:cSld>
  <p:clrMapOvr>
    <a:masterClrMapping/>
  </p:clrMapOvr>
</p:sld>
</file>

<file path=ppt/slides/slide1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伝染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でんせん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contagion, infection...</a:t>
            </a:r>
            <a:endParaRPr lang="en-US" sz="3600" dirty="0"/>
          </a:p>
        </p:txBody>
      </p:sp>
    </p:spTree>
  </p:cSld>
  <p:clrMapOvr>
    <a:masterClrMapping/>
  </p:clrMapOvr>
</p:sld>
</file>

<file path=ppt/slides/slide1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電池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でんち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battery, cell...</a:t>
            </a:r>
            <a:endParaRPr lang="en-US" sz="3600" dirty="0"/>
          </a:p>
        </p:txBody>
      </p:sp>
    </p:spTree>
  </p:cSld>
  <p:clrMapOvr>
    <a:masterClrMapping/>
  </p:clrMapOvr>
</p:sld>
</file>

<file path=ppt/slides/slide1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電柱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でんちゅう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utility pole, power pole, telephone pole, telegraph pole...</a:t>
            </a:r>
            <a:endParaRPr lang="en-US" sz="3600" dirty="0"/>
          </a:p>
        </p:txBody>
      </p:sp>
    </p:spTree>
  </p:cSld>
  <p:clrMapOvr>
    <a:masterClrMapping/>
  </p:clrMapOvr>
</p:sld>
</file>

<file path=ppt/slides/slide1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電波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でんぱ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radio wave, reception, signal| saying strange things...</a:t>
            </a:r>
            <a:endParaRPr lang="en-US" sz="3600" dirty="0"/>
          </a:p>
        </p:txBody>
      </p:sp>
    </p:spTree>
  </p:cSld>
  <p:clrMapOvr>
    <a:masterClrMapping/>
  </p:clrMapOvr>
</p:sld>
</file>

<file path=ppt/slides/slide1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電流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でんりゅう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electric current...</a:t>
            </a:r>
            <a:endParaRPr lang="en-US" sz="3600" dirty="0"/>
          </a:p>
        </p:txBody>
      </p:sp>
    </p:spTree>
  </p:cSld>
  <p:clrMapOvr>
    <a:masterClrMapping/>
  </p:clrMapOvr>
</p:sld>
</file>

<file path=ppt/slides/slide1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電力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でんりょく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electric power...</a:t>
            </a:r>
            <a:endParaRPr lang="en-US" sz="3600" dirty="0"/>
          </a:p>
        </p:txBody>
      </p:sp>
    </p:spTree>
  </p:cSld>
  <p:clrMapOvr>
    <a:masterClrMapping/>
  </p:clrMapOvr>
</p:sld>
</file>

<file path=ppt/slides/slide1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問い合わせ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といあわせ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enquiry, inquiry, query, interrogation, ENQ...</a:t>
            </a:r>
            <a:endParaRPr lang="en-US" sz="3600" dirty="0"/>
          </a:p>
        </p:txBody>
      </p:sp>
    </p:spTree>
  </p:cSld>
  <p:clrMapOvr>
    <a:masterClrMapping/>
  </p:clrMapOvr>
</p:sld>
</file>

<file path=ppt/slides/slide1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統一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とういつ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unity, consolidation, uniformity, unification, compatible...</a:t>
            </a:r>
            <a:endParaRPr lang="en-US" sz="3600" dirty="0"/>
          </a:p>
        </p:txBody>
      </p:sp>
    </p:spTree>
  </p:cSld>
  <p:clrMapOvr>
    <a:masterClrMapping/>
  </p:clrMapOvr>
</p:sld>
</file>

<file path=ppt/slides/slide1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統計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とうけい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statistics...</a:t>
            </a:r>
            <a:endParaRPr lang="en-US" sz="3600" dirty="0"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恨み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うらみ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resentment, grudge, malice, bitterness| matter for regret, regret...</a:t>
            </a:r>
            <a:endParaRPr lang="en-US" sz="3600" dirty="0"/>
          </a:p>
        </p:txBody>
      </p:sp>
    </p:spTree>
  </p:cSld>
  <p:clrMapOvr>
    <a:masterClrMapping/>
  </p:clrMapOvr>
</p:sld>
</file>

<file path=ppt/slides/slide1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峠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とうげ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(mountain) pass, highest point on a mountain road, ridge| peak (e.g. of summer), worst (e.g. of an illness), crisis, crit...</a:t>
            </a:r>
            <a:endParaRPr lang="en-US" sz="3600" dirty="0"/>
          </a:p>
        </p:txBody>
      </p:sp>
    </p:spTree>
  </p:cSld>
  <p:clrMapOvr>
    <a:masterClrMapping/>
  </p:clrMapOvr>
</p:sld>
</file>

<file path=ppt/slides/slide1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東西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とうざい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east and west| Orient and Occident, East and West| ladies and gentlemen!, your attention, please!, roll-up, roll-up...</a:t>
            </a:r>
            <a:endParaRPr lang="en-US" sz="3600" dirty="0"/>
          </a:p>
        </p:txBody>
      </p:sp>
    </p:spTree>
  </p:cSld>
  <p:clrMapOvr>
    <a:masterClrMapping/>
  </p:clrMapOvr>
</p:sld>
</file>

<file path=ppt/slides/slide1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投書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とうしょ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letter (e.g. of complaint), letter to the editor, letter from a reader| contribution (to a newspaper, magazine,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当日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とうじつ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day in question, appointed day, that very day, the day (of issue, publication,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登場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とうじょう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entry (on stage), appearance (on screen)| entrance, introduction (into a market)...</a:t>
            </a:r>
            <a:endParaRPr lang="en-US" sz="3600" dirty="0"/>
          </a:p>
        </p:txBody>
      </p:sp>
    </p:spTree>
  </p:cSld>
  <p:clrMapOvr>
    <a:masterClrMapping/>
  </p:clrMapOvr>
</p:sld>
</file>

<file path=ppt/slides/slide1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灯台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とうだい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lighthouse| old-fashioned interior light fixture comprising a wooden pole with an oil-filled dish and a wick atop it...</a:t>
            </a:r>
            <a:endParaRPr lang="en-US" sz="3600" dirty="0"/>
          </a:p>
        </p:txBody>
      </p:sp>
    </p:spTree>
  </p:cSld>
  <p:clrMapOvr>
    <a:masterClrMapping/>
  </p:clrMapOvr>
</p:sld>
</file>

<file path=ppt/slides/slide1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盗難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とうなん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theft, robbery...</a:t>
            </a:r>
            <a:endParaRPr lang="en-US" sz="3600" dirty="0"/>
          </a:p>
        </p:txBody>
      </p:sp>
    </p:spTree>
  </p:cSld>
  <p:clrMapOvr>
    <a:masterClrMapping/>
  </p:clrMapOvr>
</p:sld>
</file>

<file path=ppt/slides/slide1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当番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とうばん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being on duty, person on duty, one's turn...</a:t>
            </a:r>
            <a:endParaRPr lang="en-US" sz="3600" dirty="0"/>
          </a:p>
        </p:txBody>
      </p:sp>
    </p:spTree>
  </p:cSld>
  <p:clrMapOvr>
    <a:masterClrMapping/>
  </p:clrMapOvr>
</p:sld>
</file>

<file path=ppt/slides/slide1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等分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とうぶん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division into equal parts, equal parts...</a:t>
            </a:r>
            <a:endParaRPr lang="en-US" sz="3600" dirty="0"/>
          </a:p>
        </p:txBody>
      </p:sp>
    </p:spTree>
  </p:cSld>
  <p:clrMapOvr>
    <a:masterClrMapping/>
  </p:clrMapOvr>
</p:sld>
</file>

<file path=ppt/slides/slide1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透明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とうめい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transparent, clear...</a:t>
            </a:r>
            <a:endParaRPr lang="en-US" sz="3600" dirty="0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恨む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うらむ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bear a grudge against, to resent, to blame, to curse, to feel bitter towards...</a:t>
            </a:r>
            <a:endParaRPr lang="en-US" sz="3600" dirty="0"/>
          </a:p>
        </p:txBody>
      </p:sp>
    </p:spTree>
  </p:cSld>
  <p:clrMapOvr>
    <a:masterClrMapping/>
  </p:clrMapOvr>
</p:sld>
</file>

<file path=ppt/slides/slide1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灯油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kerosene, paraffin, lamp oil...</a:t>
            </a:r>
            <a:endParaRPr lang="en-US" sz="3600" dirty="0"/>
          </a:p>
        </p:txBody>
      </p:sp>
    </p:spTree>
  </p:cSld>
  <p:clrMapOvr>
    <a:masterClrMapping/>
  </p:clrMapOvr>
</p:sld>
</file>

<file path=ppt/slides/slide1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東洋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とうよう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 East, the Orient, (East) Asia| Japan...</a:t>
            </a:r>
            <a:endParaRPr lang="en-US" sz="3600" dirty="0"/>
          </a:p>
        </p:txBody>
      </p:sp>
    </p:spTree>
  </p:cSld>
  <p:clrMapOvr>
    <a:masterClrMapping/>
  </p:clrMapOvr>
</p:sld>
</file>

<file path=ppt/slides/slide1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通りかかる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とおりかかる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happen to pass by...</a:t>
            </a:r>
            <a:endParaRPr lang="en-US" sz="3600" dirty="0"/>
          </a:p>
        </p:txBody>
      </p:sp>
    </p:spTree>
  </p:cSld>
  <p:clrMapOvr>
    <a:masterClrMapping/>
  </p:clrMapOvr>
</p:sld>
</file>

<file path=ppt/slides/slide1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溶かす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とかす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dissolve| to melt...</a:t>
            </a:r>
            <a:endParaRPr lang="en-US" sz="3600" dirty="0"/>
          </a:p>
        </p:txBody>
      </p:sp>
    </p:spTree>
  </p:cSld>
  <p:clrMapOvr>
    <a:masterClrMapping/>
  </p:clrMapOvr>
</p:sld>
</file>

<file path=ppt/slides/slide1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尖る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taper to a point, to become pointed, to become sharp| to look displeased, to look sour, to be on edge, to be touchy...</a:t>
            </a:r>
            <a:endParaRPr lang="en-US" sz="3600" dirty="0"/>
          </a:p>
        </p:txBody>
      </p:sp>
    </p:spTree>
  </p:cSld>
  <p:clrMapOvr>
    <a:masterClrMapping/>
  </p:clrMapOvr>
</p:sld>
</file>

<file path=ppt/slides/slide1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溶く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dissolve (paint), to scramble (eggs), to melt (metal, etc.), to mix (water with flour,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特殊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とくしゅ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special, particular, peculiar, unique...</a:t>
            </a:r>
            <a:endParaRPr lang="en-US" sz="3600" dirty="0"/>
          </a:p>
        </p:txBody>
      </p:sp>
    </p:spTree>
  </p:cSld>
  <p:clrMapOvr>
    <a:masterClrMapping/>
  </p:clrMapOvr>
</p:sld>
</file>

<file path=ppt/slides/slide1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特色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とくしょく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characteristic, feature, idiosyncrasy, personal colour| spot color...</a:t>
            </a:r>
            <a:endParaRPr lang="en-US" sz="3600" dirty="0"/>
          </a:p>
        </p:txBody>
      </p:sp>
    </p:spTree>
  </p:cSld>
  <p:clrMapOvr>
    <a:masterClrMapping/>
  </p:clrMapOvr>
</p:sld>
</file>

<file path=ppt/slides/slide1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特長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とくちょう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strong point, forte, merit, strength...</a:t>
            </a:r>
            <a:endParaRPr lang="en-US" sz="3600" dirty="0"/>
          </a:p>
        </p:txBody>
      </p:sp>
    </p:spTree>
  </p:cSld>
  <p:clrMapOvr>
    <a:masterClrMapping/>
  </p:clrMapOvr>
</p:sld>
</file>

<file path=ppt/slides/slide1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特定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とくてい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specific, particular, designated, special| specifying, designating, identifying, pinpointing...</a:t>
            </a:r>
            <a:endParaRPr lang="en-US" sz="3600" dirty="0"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羨ましい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うらやましい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envious, jealous| enviable (position,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特売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とくばい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special sale...</a:t>
            </a:r>
            <a:endParaRPr lang="en-US" sz="3600" dirty="0"/>
          </a:p>
        </p:txBody>
      </p:sp>
    </p:spTree>
  </p:cSld>
  <p:clrMapOvr>
    <a:masterClrMapping/>
  </p:clrMapOvr>
</p:sld>
</file>

<file path=ppt/slides/slide1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溶け込む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とけこむ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melt into, to dissolve into, to merge into| to blend into (surroundings), to fit in, to adapt to, to integrate...</a:t>
            </a:r>
            <a:endParaRPr lang="en-US" sz="3600" dirty="0"/>
          </a:p>
        </p:txBody>
      </p:sp>
    </p:spTree>
  </p:cSld>
  <p:clrMapOvr>
    <a:masterClrMapping/>
  </p:clrMapOvr>
</p:sld>
</file>

<file path=ppt/slides/slide1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溶ける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melt, to thaw, to fuse| to dissolve...</a:t>
            </a:r>
            <a:endParaRPr lang="en-US" sz="3600" dirty="0"/>
          </a:p>
        </p:txBody>
      </p:sp>
    </p:spTree>
  </p:cSld>
  <p:clrMapOvr>
    <a:masterClrMapping/>
  </p:clrMapOvr>
</p:sld>
</file>

<file path=ppt/slides/slide1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床の間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とこのま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tokonoma (alcove where art or flowers are displayed)...</a:t>
            </a:r>
            <a:endParaRPr lang="en-US" sz="3600" dirty="0"/>
          </a:p>
        </p:txBody>
      </p:sp>
    </p:spTree>
  </p:cSld>
  <p:clrMapOvr>
    <a:masterClrMapping/>
  </p:clrMapOvr>
</p:sld>
</file>

<file path=ppt/slides/slide1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床屋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とこや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barbershop, barber shop, barber...</a:t>
            </a:r>
            <a:endParaRPr lang="en-US" sz="3600" dirty="0"/>
          </a:p>
        </p:txBody>
      </p:sp>
    </p:spTree>
  </p:cSld>
  <p:clrMapOvr>
    <a:masterClrMapping/>
  </p:clrMapOvr>
</p:sld>
</file>

<file path=ppt/slides/slide1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所々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ところどころ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here and there, in places...</a:t>
            </a:r>
            <a:endParaRPr lang="en-US" sz="3600" dirty="0"/>
          </a:p>
        </p:txBody>
      </p:sp>
    </p:spTree>
  </p:cSld>
  <p:clrMapOvr>
    <a:masterClrMapping/>
  </p:clrMapOvr>
</p:sld>
</file>

<file path=ppt/slides/slide1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都心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としん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city centre (center) (esp. capital city), urban centre, heart of city a metropolis...</a:t>
            </a:r>
            <a:endParaRPr lang="en-US" sz="3600" dirty="0"/>
          </a:p>
        </p:txBody>
      </p:sp>
    </p:spTree>
  </p:cSld>
  <p:clrMapOvr>
    <a:masterClrMapping/>
  </p:clrMapOvr>
</p:sld>
</file>

<file path=ppt/slides/slide1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戸棚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とだな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cupboard, locker, closet, wardrobe, cabinet...</a:t>
            </a:r>
            <a:endParaRPr lang="en-US" sz="3600" dirty="0"/>
          </a:p>
        </p:txBody>
      </p:sp>
    </p:spTree>
  </p:cSld>
  <p:clrMapOvr>
    <a:masterClrMapping/>
  </p:clrMapOvr>
</p:sld>
</file>

<file path=ppt/slides/slide1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疾っくに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とっくに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long ago, a long time ago, already...</a:t>
            </a:r>
            <a:endParaRPr lang="en-US" sz="3600" dirty="0"/>
          </a:p>
        </p:txBody>
      </p:sp>
    </p:spTree>
  </p:cSld>
  <p:clrMapOvr>
    <a:masterClrMapping/>
  </p:clrMapOvr>
</p:sld>
</file>

<file path=ppt/slides/slide1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整う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ととのう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ready, to be prepared, to be arranged| to be in order, to be put in order, to be well-ordered, to be well-proportio...</a:t>
            </a:r>
            <a:endParaRPr lang="en-US" sz="3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飽くまで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あくまで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the end, to the bitter end, to the last, stubbornly, persistently, consistently, to the utmost| after all, it must be ...</a:t>
            </a:r>
            <a:endParaRPr lang="en-US" sz="3600" dirty="0"/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羨む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うらやむ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envy, to be envious of, to be jealous of...</a:t>
            </a:r>
            <a:endParaRPr lang="en-US" sz="3600" dirty="0"/>
          </a:p>
        </p:txBody>
      </p:sp>
    </p:spTree>
  </p:cSld>
  <p:clrMapOvr>
    <a:masterClrMapping/>
  </p:clrMapOvr>
</p:sld>
</file>

<file path=ppt/slides/slide1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止まる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とどまる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remain, to abide, to stay (in the one place)| to be limited to, to be confined to, to only account for...</a:t>
            </a:r>
            <a:endParaRPr lang="en-US" sz="3600" dirty="0"/>
          </a:p>
        </p:txBody>
      </p:sp>
    </p:spTree>
  </p:cSld>
  <p:clrMapOvr>
    <a:masterClrMapping/>
  </p:clrMapOvr>
</p:sld>
</file>

<file path=ppt/slides/slide1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飛び込む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とびこむ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jump in, to leap in, to plunge into, to dive| to burst in, to barge in...</a:t>
            </a:r>
            <a:endParaRPr lang="en-US" sz="3600" dirty="0"/>
          </a:p>
        </p:txBody>
      </p:sp>
    </p:spTree>
  </p:cSld>
  <p:clrMapOvr>
    <a:masterClrMapping/>
  </p:clrMapOvr>
</p:sld>
</file>

<file path=ppt/slides/slide1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飛ぶ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とぶ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fly, to soar| to jump, to leap, to spring, to bound, to hop| to spatter, to scatter, to splash, to fly (e.g. of sparks...</a:t>
            </a:r>
            <a:endParaRPr lang="en-US" sz="3600" dirty="0"/>
          </a:p>
        </p:txBody>
      </p:sp>
    </p:spTree>
  </p:cSld>
  <p:clrMapOvr>
    <a:masterClrMapping/>
  </p:clrMapOvr>
</p:sld>
</file>

<file path=ppt/slides/slide1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止まる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stop (moving), to come to a stop| to stop (doing, working, being supplied), to come to a halt, to cease, to be stopped...</a:t>
            </a:r>
            <a:endParaRPr lang="en-US" sz="3600" dirty="0"/>
          </a:p>
        </p:txBody>
      </p:sp>
    </p:spTree>
  </p:cSld>
  <p:clrMapOvr>
    <a:masterClrMapping/>
  </p:clrMapOvr>
</p:sld>
</file>

<file path=ppt/slides/slide1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泊める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give shelter to, to lodge, to put up, to accommodate...</a:t>
            </a:r>
            <a:endParaRPr lang="en-US" sz="3600" dirty="0"/>
          </a:p>
        </p:txBody>
      </p:sp>
    </p:spTree>
  </p:cSld>
  <p:clrMapOvr>
    <a:masterClrMapping/>
  </p:clrMapOvr>
</p:sld>
</file>

<file path=ppt/slides/slide1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兎も角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ともかく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anyhow, anyway, somehow or other, generally speaking, in any case, be that as it may| apart from ..., setting ... aside...</a:t>
            </a:r>
            <a:endParaRPr lang="en-US" sz="3600" dirty="0"/>
          </a:p>
        </p:txBody>
      </p:sp>
    </p:spTree>
  </p:cSld>
  <p:clrMapOvr>
    <a:masterClrMapping/>
  </p:clrMapOvr>
</p:sld>
</file>

<file path=ppt/slides/slide1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捉える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とらえる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catch, to capture, to seize, to arrest, to grab, to catch hold of| to grasp (e.g. meaning), to perceive, to capture (e...</a:t>
            </a:r>
            <a:endParaRPr lang="en-US" sz="3600" dirty="0"/>
          </a:p>
        </p:txBody>
      </p:sp>
    </p:spTree>
  </p:cSld>
  <p:clrMapOvr>
    <a:masterClrMapping/>
  </p:clrMapOvr>
</p:sld>
</file>

<file path=ppt/slides/slide1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取り入れる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とりいれる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harvest, to reap| to take in, to gather in| to adopt (e.g. idea), to accept (e.g. advice), to introduce, to borrow (e....</a:t>
            </a:r>
            <a:endParaRPr lang="en-US" sz="3600" dirty="0"/>
          </a:p>
        </p:txBody>
      </p:sp>
    </p:spTree>
  </p:cSld>
  <p:clrMapOvr>
    <a:masterClrMapping/>
  </p:clrMapOvr>
</p:sld>
</file>

<file path=ppt/slides/slide1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取り消す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とりけす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cancel, to withdraw, to retract, to take back (words, etc.), to revoke...</a:t>
            </a:r>
            <a:endParaRPr lang="en-US" sz="3600" dirty="0"/>
          </a:p>
        </p:txBody>
      </p:sp>
    </p:spTree>
  </p:cSld>
  <p:clrMapOvr>
    <a:masterClrMapping/>
  </p:clrMapOvr>
</p:sld>
</file>

<file path=ppt/slides/slide1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取り出す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とりだす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take out, to produce, to pick out| to fetch, to retrieve...</a:t>
            </a:r>
            <a:endParaRPr lang="en-US" sz="3600" dirty="0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売り上げ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うりあげ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amount sold, sales, proceeds, takings, turnover...</a:t>
            </a:r>
            <a:endParaRPr lang="en-US" sz="3600" dirty="0"/>
          </a:p>
        </p:txBody>
      </p:sp>
    </p:spTree>
  </p:cSld>
  <p:clrMapOvr>
    <a:masterClrMapping/>
  </p:clrMapOvr>
</p:sld>
</file>

<file path=ppt/slides/slide1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採る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adopt (method, proposal, etc.), to take (measure, course of action, etc.), to decide on| to pick (e.g. flowers), to ga...</a:t>
            </a:r>
            <a:endParaRPr lang="en-US" sz="3600" dirty="0"/>
          </a:p>
        </p:txBody>
      </p:sp>
    </p:spTree>
  </p:cSld>
  <p:clrMapOvr>
    <a:masterClrMapping/>
  </p:clrMapOvr>
</p:sld>
</file>

<file path=ppt/slides/slide1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捕る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とる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catch (a wild animal, fish, insect, baseball, etc.), to capture...</a:t>
            </a:r>
            <a:endParaRPr lang="en-US" sz="3600" dirty="0"/>
          </a:p>
        </p:txBody>
      </p:sp>
    </p:spTree>
  </p:cSld>
  <p:clrMapOvr>
    <a:masterClrMapping/>
  </p:clrMapOvr>
</p:sld>
</file>

<file path=ppt/slides/slide1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トレーニング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training (for a skill, job, sport, etc.), practice| working out, workout, (strength, weight) training...</a:t>
            </a:r>
            <a:endParaRPr lang="en-US" sz="3600" dirty="0"/>
          </a:p>
        </p:txBody>
      </p:sp>
    </p:spTree>
  </p:cSld>
  <p:clrMapOvr>
    <a:masterClrMapping/>
  </p:clrMapOvr>
</p:sld>
</file>

<file path=ppt/slides/slide1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どう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copper (Cu)| bronze (medal)...</a:t>
            </a:r>
            <a:endParaRPr lang="en-US" sz="3600" dirty="0"/>
          </a:p>
        </p:txBody>
      </p:sp>
    </p:spTree>
  </p:cSld>
  <p:clrMapOvr>
    <a:masterClrMapping/>
  </p:clrMapOvr>
</p:sld>
</file>

<file path=ppt/slides/slide1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同格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どうかく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 same rank, equality| apposition...</a:t>
            </a:r>
            <a:endParaRPr lang="en-US" sz="3600" dirty="0"/>
          </a:p>
        </p:txBody>
      </p:sp>
    </p:spTree>
  </p:cSld>
  <p:clrMapOvr>
    <a:masterClrMapping/>
  </p:clrMapOvr>
</p:sld>
</file>

<file path=ppt/slides/slide1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動作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どうさ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movement (of the body), action, motion, gesture| bearing, carriage, behaviour, behavior, demeanour, demeanor| operation (...</a:t>
            </a:r>
            <a:endParaRPr lang="en-US" sz="3600" dirty="0"/>
          </a:p>
        </p:txBody>
      </p:sp>
    </p:spTree>
  </p:cSld>
  <p:clrMapOvr>
    <a:masterClrMapping/>
  </p:clrMapOvr>
</p:sld>
</file>

<file path=ppt/slides/slide1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どうせ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anyhow, in any case, at any rate, after all, at all, no matter what| at best, at most...</a:t>
            </a:r>
            <a:endParaRPr lang="en-US" sz="3600" dirty="0"/>
          </a:p>
        </p:txBody>
      </p:sp>
    </p:spTree>
  </p:cSld>
  <p:clrMapOvr>
    <a:masterClrMapping/>
  </p:clrMapOvr>
</p:sld>
</file>

<file path=ppt/slides/slide1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どうぞ宜しく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どうぞよろしく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pleased to meet you, how do you do| my regards (to someone), my greetings, best wishes, remember me to...</a:t>
            </a:r>
            <a:endParaRPr lang="en-US" sz="3600" dirty="0"/>
          </a:p>
        </p:txBody>
      </p:sp>
    </p:spTree>
  </p:cSld>
  <p:clrMapOvr>
    <a:masterClrMapping/>
  </p:clrMapOvr>
</p:sld>
</file>

<file path=ppt/slides/slide1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童話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どうわ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children's story, fairy tale...</a:t>
            </a:r>
            <a:endParaRPr lang="en-US" sz="3600" dirty="0"/>
          </a:p>
        </p:txBody>
      </p:sp>
    </p:spTree>
  </p:cSld>
  <p:clrMapOvr>
    <a:masterClrMapping/>
  </p:clrMapOvr>
</p:sld>
</file>

<file path=ppt/slides/slide1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ドキドキ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thump-thump, bang-bang, pit-a-pat, pitapat, pitter-patter| to beat fast (of one's heart), to throb, to pound, to palpitat...</a:t>
            </a:r>
            <a:endParaRPr lang="en-US" sz="3600" dirty="0"/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売り切れ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うりきれ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sold-out...</a:t>
            </a:r>
            <a:endParaRPr lang="en-US" sz="3600" dirty="0"/>
          </a:p>
        </p:txBody>
      </p:sp>
    </p:spTree>
  </p:cSld>
  <p:clrMapOvr>
    <a:masterClrMapping/>
  </p:clrMapOvr>
</p:sld>
</file>

<file path=ppt/slides/slide1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退く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どく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step aside, to move (i.e. out of the way), to make way| to resign, to retire, to quit, to secede...</a:t>
            </a:r>
            <a:endParaRPr lang="en-US" sz="3600" dirty="0"/>
          </a:p>
        </p:txBody>
      </p:sp>
    </p:spTree>
  </p:cSld>
  <p:clrMapOvr>
    <a:masterClrMapping/>
  </p:clrMapOvr>
</p:sld>
</file>

<file path=ppt/slides/slide1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退ける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どける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put something out of the way, to move (something, someone) aside...</a:t>
            </a:r>
            <a:endParaRPr lang="en-US" sz="3600" dirty="0"/>
          </a:p>
        </p:txBody>
      </p:sp>
    </p:spTree>
  </p:cSld>
  <p:clrMapOvr>
    <a:masterClrMapping/>
  </p:clrMapOvr>
</p:sld>
</file>

<file path=ppt/slides/slide1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どっと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bursting out (laughter), breaking out (applause), roaring, whooping| in a rush, in a surge, flooding in, pouring in| sudd...</a:t>
            </a:r>
            <a:endParaRPr lang="en-US" sz="3600" dirty="0"/>
          </a:p>
        </p:txBody>
      </p:sp>
    </p:spTree>
  </p:cSld>
  <p:clrMapOvr>
    <a:masterClrMapping/>
  </p:clrMapOvr>
</p:sld>
</file>

<file path=ppt/slides/slide1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怒鳴る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どなる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shout (in anger), to yell...</a:t>
            </a:r>
            <a:endParaRPr lang="en-US" sz="3600" dirty="0"/>
          </a:p>
        </p:txBody>
      </p:sp>
    </p:spTree>
  </p:cSld>
  <p:clrMapOvr>
    <a:masterClrMapping/>
  </p:clrMapOvr>
</p:sld>
</file>

<file path=ppt/slides/slide1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どんぶり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porcelain bowl| donburi, bowl of meat, fish, etc. served over rice...</a:t>
            </a:r>
            <a:endParaRPr lang="en-US" sz="3600" dirty="0"/>
          </a:p>
        </p:txBody>
      </p:sp>
    </p:spTree>
  </p:cSld>
  <p:clrMapOvr>
    <a:masterClrMapping/>
  </p:clrMapOvr>
</p:sld>
</file>

<file path=ppt/slides/slide1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内科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ないか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internal medicine| department of internal medicine...</a:t>
            </a:r>
            <a:endParaRPr lang="en-US" sz="3600" dirty="0"/>
          </a:p>
        </p:txBody>
      </p:sp>
    </p:spTree>
  </p:cSld>
  <p:clrMapOvr>
    <a:masterClrMapping/>
  </p:clrMapOvr>
</p:sld>
</file>

<file path=ppt/slides/slide1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内線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ないせん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phone extension, indoor wiring, inner line...</a:t>
            </a:r>
            <a:endParaRPr lang="en-US" sz="3600" dirty="0"/>
          </a:p>
        </p:txBody>
      </p:sp>
    </p:spTree>
  </p:cSld>
  <p:clrMapOvr>
    <a:masterClrMapping/>
  </p:clrMapOvr>
</p:sld>
</file>

<file path=ppt/slides/slide1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ナイロン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nylon...</a:t>
            </a:r>
            <a:endParaRPr lang="en-US" sz="3600" dirty="0"/>
          </a:p>
        </p:txBody>
      </p:sp>
    </p:spTree>
  </p:cSld>
  <p:clrMapOvr>
    <a:masterClrMapping/>
  </p:clrMapOvr>
</p:sld>
</file>

<file path=ppt/slides/slide1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治す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なおす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cure, to heal| to fix, to correct, to repair| to do over again| to replace, to put back as it was| to convert (into a ...</a:t>
            </a:r>
            <a:endParaRPr lang="en-US" sz="3600" dirty="0"/>
          </a:p>
        </p:txBody>
      </p:sp>
    </p:spTree>
  </p:cSld>
  <p:clrMapOvr>
    <a:masterClrMapping/>
  </p:clrMapOvr>
</p:sld>
</file>

<file path=ppt/slides/slide1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仲直り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なかなおり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reconciliation, make peace with...</a:t>
            </a:r>
            <a:endParaRPr lang="en-US" sz="3600" dirty="0"/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売り切れる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うりきれる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sold out...</a:t>
            </a:r>
            <a:endParaRPr lang="en-US" sz="3600" dirty="0"/>
          </a:p>
        </p:txBody>
      </p:sp>
    </p:spTree>
  </p:cSld>
  <p:clrMapOvr>
    <a:masterClrMapping/>
  </p:clrMapOvr>
</p:sld>
</file>

<file path=ppt/slides/slide1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中身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なかみ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contents, interior, filling| substance, content| (sword) blade...</a:t>
            </a:r>
            <a:endParaRPr lang="en-US" sz="3600" dirty="0"/>
          </a:p>
        </p:txBody>
      </p:sp>
    </p:spTree>
  </p:cSld>
  <p:clrMapOvr>
    <a:masterClrMapping/>
  </p:clrMapOvr>
</p:sld>
</file>

<file path=ppt/slides/slide1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中指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なかゆび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middle finger, long finger, second finger, tall finger| middle toe, third toe...</a:t>
            </a:r>
            <a:endParaRPr lang="en-US" sz="3600" dirty="0"/>
          </a:p>
        </p:txBody>
      </p:sp>
    </p:spTree>
  </p:cSld>
  <p:clrMapOvr>
    <a:masterClrMapping/>
  </p:clrMapOvr>
</p:sld>
</file>

<file path=ppt/slides/slide1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仲良し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なかよし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intimate friend, close friend, bosom buddy, chum...</a:t>
            </a:r>
            <a:endParaRPr lang="en-US" sz="3600" dirty="0"/>
          </a:p>
        </p:txBody>
      </p:sp>
    </p:spTree>
  </p:cSld>
  <p:clrMapOvr>
    <a:masterClrMapping/>
  </p:clrMapOvr>
</p:sld>
</file>

<file path=ppt/slides/slide1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長い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ながい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long (distance, length)| long (time), protracted, prolonged...</a:t>
            </a:r>
            <a:endParaRPr lang="en-US" sz="3600" dirty="0"/>
          </a:p>
        </p:txBody>
      </p:sp>
    </p:spTree>
  </p:cSld>
  <p:clrMapOvr>
    <a:masterClrMapping/>
  </p:clrMapOvr>
</p:sld>
</file>

<file path=ppt/slides/slide1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長引く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ながびく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prolonged, to drag on...</a:t>
            </a:r>
            <a:endParaRPr lang="en-US" sz="3600" dirty="0"/>
          </a:p>
        </p:txBody>
      </p:sp>
    </p:spTree>
  </p:cSld>
  <p:clrMapOvr>
    <a:masterClrMapping/>
  </p:clrMapOvr>
</p:sld>
</file>

<file path=ppt/slides/slide1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亡くす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なくす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lose (through death| e.g. a wife, child)...</a:t>
            </a:r>
            <a:endParaRPr lang="en-US" sz="3600" dirty="0"/>
          </a:p>
        </p:txBody>
      </p:sp>
    </p:spTree>
  </p:cSld>
  <p:clrMapOvr>
    <a:masterClrMapping/>
  </p:clrMapOvr>
</p:sld>
</file>

<file path=ppt/slides/slide1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慰める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なぐさめる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comfort, to console, to amuse...</a:t>
            </a:r>
            <a:endParaRPr lang="en-US" sz="3600" dirty="0"/>
          </a:p>
        </p:txBody>
      </p:sp>
    </p:spTree>
  </p:cSld>
  <p:clrMapOvr>
    <a:masterClrMapping/>
  </p:clrMapOvr>
</p:sld>
</file>

<file path=ppt/slides/slide1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殴る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なぐる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strike, to hit, to beat, to punch...</a:t>
            </a:r>
            <a:endParaRPr lang="en-US" sz="3600" dirty="0"/>
          </a:p>
        </p:txBody>
      </p:sp>
    </p:spTree>
  </p:cSld>
  <p:clrMapOvr>
    <a:masterClrMapping/>
  </p:clrMapOvr>
</p:sld>
</file>

<file path=ppt/slides/slide1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為す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build up, to establish| to form, to become (a state)| to accomplish, to achieve, to succeed in| to change into| to do,...</a:t>
            </a:r>
            <a:endParaRPr lang="en-US" sz="3600" dirty="0"/>
          </a:p>
        </p:txBody>
      </p:sp>
    </p:spTree>
  </p:cSld>
  <p:clrMapOvr>
    <a:masterClrMapping/>
  </p:clrMapOvr>
</p:sld>
</file>

<file path=ppt/slides/slide1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謎々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なぞなぞ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riddle, puzzle, enigma...</a:t>
            </a:r>
            <a:endParaRPr lang="en-US" sz="3600" dirty="0"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売れ行き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うれゆき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sales, demand...</a:t>
            </a:r>
            <a:endParaRPr lang="en-US" sz="3600" dirty="0"/>
          </a:p>
        </p:txBody>
      </p:sp>
    </p:spTree>
  </p:cSld>
  <p:clrMapOvr>
    <a:masterClrMapping/>
  </p:clrMapOvr>
</p:sld>
</file>

<file path=ppt/slides/slide1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なだらか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gently sloping, gentle, gradual, easy| smooth (process), gentle (e.g. tone of voice), slow (e.g. growth)...</a:t>
            </a:r>
            <a:endParaRPr lang="en-US" sz="3600" dirty="0"/>
          </a:p>
        </p:txBody>
      </p:sp>
    </p:spTree>
  </p:cSld>
  <p:clrMapOvr>
    <a:masterClrMapping/>
  </p:clrMapOvr>
</p:sld>
</file>

<file path=ppt/slides/slide1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懐かしい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なつかしい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dear (old), fondly-remembered, beloved, missed, nostalgic...</a:t>
            </a:r>
            <a:endParaRPr lang="en-US" sz="3600" dirty="0"/>
          </a:p>
        </p:txBody>
      </p:sp>
    </p:spTree>
  </p:cSld>
  <p:clrMapOvr>
    <a:masterClrMapping/>
  </p:clrMapOvr>
</p:sld>
</file>

<file path=ppt/slides/slide1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撫でる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なでる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stroke, to caress, to brush gently, to pat, to rub| to comb (hair), to smooth down...</a:t>
            </a:r>
            <a:endParaRPr lang="en-US" sz="3600" dirty="0"/>
          </a:p>
        </p:txBody>
      </p:sp>
    </p:spTree>
  </p:cSld>
  <p:clrMapOvr>
    <a:masterClrMapping/>
  </p:clrMapOvr>
</p:sld>
</file>

<file path=ppt/slides/slide1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斜め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ななめ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slanting, tilted, sloping, diagonal, oblique| distorted (feeling), slanted (e.g. view of the world), bad (mood), amiss, a...</a:t>
            </a:r>
            <a:endParaRPr lang="en-US" sz="3600" dirty="0"/>
          </a:p>
        </p:txBody>
      </p:sp>
    </p:spTree>
  </p:cSld>
  <p:clrMapOvr>
    <a:masterClrMapping/>
  </p:clrMapOvr>
</p:sld>
</file>

<file path=ppt/slides/slide1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何しろ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なにしろ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at any rate, anyhow, anyway, in any case, because, as you know, for you see...</a:t>
            </a:r>
            <a:endParaRPr lang="en-US" sz="3600" dirty="0"/>
          </a:p>
        </p:txBody>
      </p:sp>
    </p:spTree>
  </p:cSld>
  <p:clrMapOvr>
    <a:masterClrMapping/>
  </p:clrMapOvr>
</p:sld>
</file>

<file path=ppt/slides/slide1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何々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なになに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what| so-and-so, such and such, something (or other)| what?, wait, hang on| well, well, let's see| no, oh (not at all), p...</a:t>
            </a:r>
            <a:endParaRPr lang="en-US" sz="3600" dirty="0"/>
          </a:p>
        </p:txBody>
      </p:sp>
    </p:spTree>
  </p:cSld>
  <p:clrMapOvr>
    <a:masterClrMapping/>
  </p:clrMapOvr>
</p:sld>
</file>

<file path=ppt/slides/slide1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生意気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なまいき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impertinent, saucy, cheeky, impudent, audacious, cocky, pert, brash...</a:t>
            </a:r>
            <a:endParaRPr lang="en-US" sz="3600" dirty="0"/>
          </a:p>
        </p:txBody>
      </p:sp>
    </p:spTree>
  </p:cSld>
  <p:clrMapOvr>
    <a:masterClrMapping/>
  </p:clrMapOvr>
</p:sld>
</file>

<file path=ppt/slides/slide1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並木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なみき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roadside tree, row of trees...</a:t>
            </a:r>
            <a:endParaRPr lang="en-US" sz="3600" dirty="0"/>
          </a:p>
        </p:txBody>
      </p:sp>
    </p:spTree>
  </p:cSld>
  <p:clrMapOvr>
    <a:masterClrMapping/>
  </p:clrMapOvr>
</p:sld>
</file>

<file path=ppt/slides/slide1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倣う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ならう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imitate, to follow, to copy, to emulate...</a:t>
            </a:r>
            <a:endParaRPr lang="en-US" sz="3600" dirty="0"/>
          </a:p>
        </p:txBody>
      </p:sp>
    </p:spTree>
  </p:cSld>
  <p:clrMapOvr>
    <a:masterClrMapping/>
  </p:clrMapOvr>
</p:sld>
</file>

<file path=ppt/slides/slide1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鳴らす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ならす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ring, to sound, to chime, to beat, to snort (nose), to snap (fingers), to crack (joints)| to be popular, to be esteeme...</a:t>
            </a:r>
            <a:endParaRPr lang="en-US" sz="3600" dirty="0"/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うろうろ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restlessly, aimlessly, without purpose| to loiter, to drift, to hang about doing nothing, to wander aimlessly, to be rest...</a:t>
            </a:r>
            <a:endParaRPr lang="en-US" sz="3600" dirty="0"/>
          </a:p>
        </p:txBody>
      </p:sp>
    </p:spTree>
  </p:cSld>
  <p:clrMapOvr>
    <a:masterClrMapping/>
  </p:clrMapOvr>
</p:sld>
</file>

<file path=ppt/slides/slide1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生る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bear fruit...</a:t>
            </a:r>
            <a:endParaRPr lang="en-US" sz="3600" dirty="0"/>
          </a:p>
        </p:txBody>
      </p:sp>
    </p:spTree>
  </p:cSld>
  <p:clrMapOvr>
    <a:masterClrMapping/>
  </p:clrMapOvr>
</p:sld>
</file>

<file path=ppt/slides/slide1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慣れる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get used to, to grow accustomed to, to become familiar with| to become skilled in, to become experienced at| to become...</a:t>
            </a:r>
            <a:endParaRPr lang="en-US" sz="3600" dirty="0"/>
          </a:p>
        </p:txBody>
      </p:sp>
    </p:spTree>
  </p:cSld>
  <p:clrMapOvr>
    <a:masterClrMapping/>
  </p:clrMapOvr>
</p:sld>
</file>

<file path=ppt/slides/slide1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南極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なんきょく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South Pole| the Antarctic, Antarctica...</a:t>
            </a:r>
            <a:endParaRPr lang="en-US" sz="3600" dirty="0"/>
          </a:p>
        </p:txBody>
      </p:sp>
    </p:spTree>
  </p:cSld>
  <p:clrMapOvr>
    <a:masterClrMapping/>
  </p:clrMapOvr>
</p:sld>
</file>

<file path=ppt/slides/slide1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何となく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なんとなく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somehow or other, for some reason or another, without knowing why...</a:t>
            </a:r>
            <a:endParaRPr lang="en-US" sz="3600" dirty="0"/>
          </a:p>
        </p:txBody>
      </p:sp>
    </p:spTree>
  </p:cSld>
  <p:clrMapOvr>
    <a:masterClrMapping/>
  </p:clrMapOvr>
</p:sld>
</file>

<file path=ppt/slides/slide1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何とも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なんとも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really, very, extremely, terribly, awfully| (not) anything, (not) at all, (not) a bit...</a:t>
            </a:r>
            <a:endParaRPr lang="en-US" sz="3600" dirty="0"/>
          </a:p>
        </p:txBody>
      </p:sp>
    </p:spTree>
  </p:cSld>
  <p:clrMapOvr>
    <a:masterClrMapping/>
  </p:clrMapOvr>
</p:sld>
</file>

<file path=ppt/slides/slide1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ナンバー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number| number plate, license plate...</a:t>
            </a:r>
            <a:endParaRPr lang="en-US" sz="3600" dirty="0"/>
          </a:p>
        </p:txBody>
      </p:sp>
    </p:spTree>
  </p:cSld>
  <p:clrMapOvr>
    <a:masterClrMapping/>
  </p:clrMapOvr>
</p:sld>
</file>

<file path=ppt/slides/slide1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何分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なんぷん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what minute, how many minutes...</a:t>
            </a:r>
            <a:endParaRPr lang="en-US" sz="3600" dirty="0"/>
          </a:p>
        </p:txBody>
      </p:sp>
    </p:spTree>
  </p:cSld>
  <p:clrMapOvr>
    <a:masterClrMapping/>
  </p:clrMapOvr>
</p:sld>
</file>

<file path=ppt/slides/slide1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南米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なんべい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South America...</a:t>
            </a:r>
            <a:endParaRPr lang="en-US" sz="3600" dirty="0"/>
          </a:p>
        </p:txBody>
      </p:sp>
    </p:spTree>
  </p:cSld>
  <p:clrMapOvr>
    <a:masterClrMapping/>
  </p:clrMapOvr>
</p:sld>
</file>

<file path=ppt/slides/slide1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南北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なんぼく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north and south, north to south| South Korea and North Korea...</a:t>
            </a:r>
            <a:endParaRPr lang="en-US" sz="3600" dirty="0"/>
          </a:p>
        </p:txBody>
      </p:sp>
    </p:spTree>
  </p:cSld>
  <p:clrMapOvr>
    <a:masterClrMapping/>
  </p:clrMapOvr>
</p:sld>
</file>

<file path=ppt/slides/slide1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煮える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boiled, to be cooked...</a:t>
            </a:r>
            <a:endParaRPr lang="en-US" sz="3600" dirty="0"/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運河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うんが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(navigable) canal, waterway...</a:t>
            </a:r>
            <a:endParaRPr lang="en-US" sz="3600" dirty="0"/>
          </a:p>
        </p:txBody>
      </p:sp>
    </p:spTree>
  </p:cSld>
  <p:clrMapOvr>
    <a:masterClrMapping/>
  </p:clrMapOvr>
</p:sld>
</file>

<file path=ppt/slides/slide1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匂う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におう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fragrant, to smell (good)| to stink, to smell (bad)| to glow, to be bright| to smack of, to show hints of...</a:t>
            </a:r>
            <a:endParaRPr lang="en-US" sz="3600" dirty="0"/>
          </a:p>
        </p:txBody>
      </p:sp>
    </p:spTree>
  </p:cSld>
  <p:clrMapOvr>
    <a:masterClrMapping/>
  </p:clrMapOvr>
</p:sld>
</file>

<file path=ppt/slides/slide1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逃がす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にがす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set free, to let go, to release| to miss (e.g. a chance), to lose, to let get away, to fail to catch...</a:t>
            </a:r>
            <a:endParaRPr lang="en-US" sz="3600" dirty="0"/>
          </a:p>
        </p:txBody>
      </p:sp>
    </p:spTree>
  </p:cSld>
  <p:clrMapOvr>
    <a:masterClrMapping/>
  </p:clrMapOvr>
</p:sld>
</file>

<file path=ppt/slides/slide1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憎い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にくい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hateful, abominable, poor-looking, detestable| amazing, fantastic, admirable, lovely, wonderful...</a:t>
            </a:r>
            <a:endParaRPr lang="en-US" sz="3600" dirty="0"/>
          </a:p>
        </p:txBody>
      </p:sp>
    </p:spTree>
  </p:cSld>
  <p:clrMapOvr>
    <a:masterClrMapping/>
  </p:clrMapOvr>
</p:sld>
</file>

<file path=ppt/slides/slide1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憎む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にくむ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hate, to detest...</a:t>
            </a:r>
            <a:endParaRPr lang="en-US" sz="3600" dirty="0"/>
          </a:p>
        </p:txBody>
      </p:sp>
    </p:spTree>
  </p:cSld>
  <p:clrMapOvr>
    <a:masterClrMapping/>
  </p:clrMapOvr>
</p:sld>
</file>

<file path=ppt/slides/slide1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憎らしい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にくらしい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odious, hateful, detestable, horrible| (speaking ironically) darling...</a:t>
            </a:r>
            <a:endParaRPr lang="en-US" sz="3600" dirty="0"/>
          </a:p>
        </p:txBody>
      </p:sp>
    </p:spTree>
  </p:cSld>
  <p:clrMapOvr>
    <a:masterClrMapping/>
  </p:clrMapOvr>
</p:sld>
</file>

<file path=ppt/slides/slide1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ニコニコ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with a friendly grin, smilingly...</a:t>
            </a:r>
            <a:endParaRPr lang="en-US" sz="3600" dirty="0"/>
          </a:p>
        </p:txBody>
      </p:sp>
    </p:spTree>
  </p:cSld>
  <p:clrMapOvr>
    <a:masterClrMapping/>
  </p:clrMapOvr>
</p:sld>
</file>

<file path=ppt/slides/slide1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にごる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become muddy, to become cloudy, to get impure (of a liquid, gas, etc.)| to become dull (of a sound, color, etc.), to b...</a:t>
            </a:r>
            <a:endParaRPr lang="en-US" sz="3600" dirty="0"/>
          </a:p>
        </p:txBody>
      </p:sp>
    </p:spTree>
  </p:cSld>
  <p:clrMapOvr>
    <a:masterClrMapping/>
  </p:clrMapOvr>
</p:sld>
</file>

<file path=ppt/slides/slide1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rainbow...</a:t>
            </a:r>
            <a:endParaRPr lang="en-US" sz="3600" dirty="0"/>
          </a:p>
        </p:txBody>
      </p:sp>
    </p:spTree>
  </p:cSld>
  <p:clrMapOvr>
    <a:masterClrMapping/>
  </p:clrMapOvr>
</p:sld>
</file>

<file path=ppt/slides/slide1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日時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にちじ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date and time...</a:t>
            </a:r>
            <a:endParaRPr lang="en-US" sz="3600" dirty="0"/>
          </a:p>
        </p:txBody>
      </p:sp>
    </p:spTree>
  </p:cSld>
  <p:clrMapOvr>
    <a:masterClrMapping/>
  </p:clrMapOvr>
</p:sld>
</file>

<file path=ppt/slides/slide1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日用品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にちようひん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daily necessities...</a:t>
            </a:r>
            <a:endParaRPr lang="en-US" sz="3600" dirty="0"/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うんと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 great deal, very much, a lot| with a great amount of effort...</a:t>
            </a:r>
            <a:endParaRPr lang="en-US" sz="3600" dirty="0"/>
          </a:p>
        </p:txBody>
      </p:sp>
    </p:spTree>
  </p:cSld>
  <p:clrMapOvr>
    <a:masterClrMapping/>
  </p:clrMapOvr>
</p:sld>
</file>

<file path=ppt/slides/slide1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日課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にっか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daily routine, daily work, daily lesson...</a:t>
            </a:r>
            <a:endParaRPr lang="en-US" sz="3600" dirty="0"/>
          </a:p>
        </p:txBody>
      </p:sp>
    </p:spTree>
  </p:cSld>
  <p:clrMapOvr>
    <a:masterClrMapping/>
  </p:clrMapOvr>
</p:sld>
</file>

<file path=ppt/slides/slide1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日程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にってい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schedule, program, programme, agenda...</a:t>
            </a:r>
            <a:endParaRPr lang="en-US" sz="3600" dirty="0"/>
          </a:p>
        </p:txBody>
      </p:sp>
    </p:spTree>
  </p:cSld>
  <p:clrMapOvr>
    <a:masterClrMapping/>
  </p:clrMapOvr>
</p:sld>
</file>

<file path=ppt/slides/slide1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鈍い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にぶい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dull (e.g. a knife), blunt| thickheaded, obtuse, stupid| dull (sound, color, etc.), dim (light)| slow, sluggish, inert, l...</a:t>
            </a:r>
            <a:endParaRPr lang="en-US" sz="3600" dirty="0"/>
          </a:p>
        </p:txBody>
      </p:sp>
    </p:spTree>
  </p:cSld>
  <p:clrMapOvr>
    <a:masterClrMapping/>
  </p:clrMapOvr>
</p:sld>
</file>

<file path=ppt/slides/slide1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入社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にゅうしゃ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joining a company, getting a job with a company, starting work at a company...</a:t>
            </a:r>
            <a:endParaRPr lang="en-US" sz="3600" dirty="0"/>
          </a:p>
        </p:txBody>
      </p:sp>
    </p:spTree>
  </p:cSld>
  <p:clrMapOvr>
    <a:masterClrMapping/>
  </p:clrMapOvr>
</p:sld>
</file>

<file path=ppt/slides/slide1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女房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にょうぼう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wife (esp. one's own wife)| court lady, female court attache, woman who served at the imperial palace| woman (esp. as a l...</a:t>
            </a:r>
            <a:endParaRPr lang="en-US" sz="3600" dirty="0"/>
          </a:p>
        </p:txBody>
      </p:sp>
    </p:spTree>
  </p:cSld>
  <p:clrMapOvr>
    <a:masterClrMapping/>
  </p:clrMapOvr>
</p:sld>
</file>

<file path=ppt/slides/slide1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睨む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にらむ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glare at, to scowl at, to glower at| to stare intensely at, to examine carefully| to estimate, to guess, to suspect, t...</a:t>
            </a:r>
            <a:endParaRPr lang="en-US" sz="3600" dirty="0"/>
          </a:p>
        </p:txBody>
      </p:sp>
    </p:spTree>
  </p:cSld>
  <p:clrMapOvr>
    <a:masterClrMapping/>
  </p:clrMapOvr>
</p:sld>
</file>

<file path=ppt/slides/slide1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煮る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boil, to simmer, to stew, to seethe...</a:t>
            </a:r>
            <a:endParaRPr lang="en-US" sz="3600" dirty="0"/>
          </a:p>
        </p:txBody>
      </p:sp>
    </p:spTree>
  </p:cSld>
  <p:clrMapOvr>
    <a:masterClrMapping/>
  </p:clrMapOvr>
</p:sld>
</file>

<file path=ppt/slides/slide1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にわか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sudden, abrupt, unexpected, improvised, hasty, offhand| impromptu skit| bandwagon fan, fair-weather fan...</a:t>
            </a:r>
            <a:endParaRPr lang="en-US" sz="3600" dirty="0"/>
          </a:p>
        </p:txBody>
      </p:sp>
    </p:spTree>
  </p:cSld>
  <p:clrMapOvr>
    <a:masterClrMapping/>
  </p:clrMapOvr>
</p:sld>
</file>

<file path=ppt/slides/slide1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縫う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ぬう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sew, to stitch| to weave one's way (e.g. through a crowd)...</a:t>
            </a:r>
            <a:endParaRPr lang="en-US" sz="3600" dirty="0"/>
          </a:p>
        </p:txBody>
      </p:sp>
    </p:spTree>
  </p:cSld>
  <p:clrMapOvr>
    <a:masterClrMapping/>
  </p:clrMapOvr>
</p:sld>
</file>

<file path=ppt/slides/slide1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濡らす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ぬらす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wet, to moisten, to dampen, to soak, to dip...</a:t>
            </a:r>
            <a:endParaRPr lang="en-US" sz="3600" dirty="0"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ウーマン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woman...</a:t>
            </a:r>
            <a:endParaRPr lang="en-US" sz="3600" dirty="0"/>
          </a:p>
        </p:txBody>
      </p:sp>
    </p:spTree>
  </p:cSld>
  <p:clrMapOvr>
    <a:masterClrMapping/>
  </p:clrMapOvr>
</p:sld>
</file>

<file path=ppt/slides/slide1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螺子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ねじ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screw| key (of a clock, watch, etc.), spring...</a:t>
            </a:r>
            <a:endParaRPr lang="en-US" sz="3600" dirty="0"/>
          </a:p>
        </p:txBody>
      </p:sp>
    </p:spTree>
  </p:cSld>
  <p:clrMapOvr>
    <a:masterClrMapping/>
  </p:clrMapOvr>
</p:sld>
</file>

<file path=ppt/slides/slide1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捩る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ねじる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screw, to twist| to distort, to parody, to make a pun| to torture, to wrest...</a:t>
            </a:r>
            <a:endParaRPr lang="en-US" sz="3600" dirty="0"/>
          </a:p>
        </p:txBody>
      </p:sp>
    </p:spTree>
  </p:cSld>
  <p:clrMapOvr>
    <a:masterClrMapping/>
  </p:clrMapOvr>
</p:sld>
</file>

<file path=ppt/slides/slide1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ネックレス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necklace...</a:t>
            </a:r>
            <a:endParaRPr lang="en-US" sz="3600" dirty="0"/>
          </a:p>
        </p:txBody>
      </p:sp>
    </p:spTree>
  </p:cSld>
  <p:clrMapOvr>
    <a:masterClrMapping/>
  </p:clrMapOvr>
</p:sld>
</file>

<file path=ppt/slides/slide1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熱する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ねっする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heat, to heat up...</a:t>
            </a:r>
            <a:endParaRPr lang="en-US" sz="3600" dirty="0"/>
          </a:p>
        </p:txBody>
      </p:sp>
    </p:spTree>
  </p:cSld>
  <p:clrMapOvr>
    <a:masterClrMapping/>
  </p:clrMapOvr>
</p:sld>
</file>

<file path=ppt/slides/slide1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寝巻き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ねまき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nightclothes, nightwear, sleepwear, pyjamas, pajamas, nightgown, nightdress...</a:t>
            </a:r>
            <a:endParaRPr lang="en-US" sz="3600" dirty="0"/>
          </a:p>
        </p:txBody>
      </p:sp>
    </p:spTree>
  </p:cSld>
  <p:clrMapOvr>
    <a:masterClrMapping/>
  </p:clrMapOvr>
</p:sld>
</file>

<file path=ppt/slides/slide1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狙い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ねらい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aim...</a:t>
            </a:r>
            <a:endParaRPr lang="en-US" sz="3600" dirty="0"/>
          </a:p>
        </p:txBody>
      </p:sp>
    </p:spTree>
  </p:cSld>
  <p:clrMapOvr>
    <a:masterClrMapping/>
  </p:clrMapOvr>
</p:sld>
</file>

<file path=ppt/slides/slide12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狙う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ねらう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aim at (with a weapon, etc.)| to be after (something or someone), to have an eye on, to plan to make one's own| to aim...</a:t>
            </a:r>
            <a:endParaRPr lang="en-US" sz="3600" dirty="0"/>
          </a:p>
        </p:txBody>
      </p:sp>
    </p:spTree>
  </p:cSld>
  <p:clrMapOvr>
    <a:masterClrMapping/>
  </p:clrMapOvr>
</p:sld>
</file>

<file path=ppt/slides/slide12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年度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ねんど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fiscal year (usu. April 1 to March 31 in Japan), financial year| academic year, school year| product year...</a:t>
            </a:r>
            <a:endParaRPr lang="en-US" sz="3600" dirty="0"/>
          </a:p>
        </p:txBody>
      </p:sp>
    </p:spTree>
  </p:cSld>
  <p:clrMapOvr>
    <a:masterClrMapping/>
  </p:clrMapOvr>
</p:sld>
</file>

<file path=ppt/slides/slide12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農産物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のうさんぶつ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agricultural produce...</a:t>
            </a:r>
            <a:endParaRPr lang="en-US" sz="3600" dirty="0"/>
          </a:p>
        </p:txBody>
      </p:sp>
    </p:spTree>
  </p:cSld>
  <p:clrMapOvr>
    <a:masterClrMapping/>
  </p:clrMapOvr>
</p:sld>
</file>

<file path=ppt/slides/slide12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農村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のうそん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agricultural community, farm village| rural...</a:t>
            </a:r>
            <a:endParaRPr lang="en-US" sz="3600" dirty="0"/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ウール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wool...</a:t>
            </a:r>
            <a:endParaRPr lang="en-US" sz="3600" dirty="0"/>
          </a:p>
        </p:txBody>
      </p:sp>
    </p:spTree>
  </p:cSld>
  <p:clrMapOvr>
    <a:masterClrMapping/>
  </p:clrMapOvr>
</p:sld>
</file>

<file path=ppt/slides/slide12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濃度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のうど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concentration, density| cardinality...</a:t>
            </a:r>
            <a:endParaRPr lang="en-US" sz="3600" dirty="0"/>
          </a:p>
        </p:txBody>
      </p:sp>
    </p:spTree>
  </p:cSld>
  <p:clrMapOvr>
    <a:masterClrMapping/>
  </p:clrMapOvr>
</p:sld>
</file>

<file path=ppt/slides/slide12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農薬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のうやく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agricultural chemical (i.e. pesticide, herbicide, fungicide, etc.), agrochemical, agrichemical...</a:t>
            </a:r>
            <a:endParaRPr lang="en-US" sz="3600" dirty="0"/>
          </a:p>
        </p:txBody>
      </p:sp>
    </p:spTree>
  </p:cSld>
  <p:clrMapOvr>
    <a:masterClrMapping/>
  </p:clrMapOvr>
</p:sld>
</file>

<file path=ppt/slides/slide12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能率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のうりつ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efficiency| moment (i.e. magnetic moment)...</a:t>
            </a:r>
            <a:endParaRPr lang="en-US" sz="3600" dirty="0"/>
          </a:p>
        </p:txBody>
      </p:sp>
    </p:spTree>
  </p:cSld>
  <p:clrMapOvr>
    <a:masterClrMapping/>
  </p:clrMapOvr>
</p:sld>
</file>

<file path=ppt/slides/slide12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のこぎり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saw| musical saw...</a:t>
            </a:r>
            <a:endParaRPr lang="en-US" sz="3600" dirty="0"/>
          </a:p>
        </p:txBody>
      </p:sp>
    </p:spTree>
  </p:cSld>
  <p:clrMapOvr>
    <a:masterClrMapping/>
  </p:clrMapOvr>
</p:sld>
</file>

<file path=ppt/slides/slide12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残らず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のこらず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all, entirely, completely, without exception...</a:t>
            </a:r>
            <a:endParaRPr lang="en-US" sz="3600" dirty="0"/>
          </a:p>
        </p:txBody>
      </p:sp>
    </p:spTree>
  </p:cSld>
  <p:clrMapOvr>
    <a:masterClrMapping/>
  </p:clrMapOvr>
</p:sld>
</file>

<file path=ppt/slides/slide12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乗せる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のせる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place on (something)| to give (someone) a ride, to give a lift, to pick up, to help on board| to load (luggage), to ca...</a:t>
            </a:r>
            <a:endParaRPr lang="en-US" sz="3600" dirty="0"/>
          </a:p>
        </p:txBody>
      </p:sp>
    </p:spTree>
  </p:cSld>
  <p:clrMapOvr>
    <a:masterClrMapping/>
  </p:clrMapOvr>
</p:sld>
</file>

<file path=ppt/slides/slide12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覗く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のぞく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peek (through a keyhole, gap, etc.)| to look down into (a ravine, etc.)| to peek into (a shop, bookstore, etc.)| to sn...</a:t>
            </a:r>
            <a:endParaRPr lang="en-US" sz="3600" dirty="0"/>
          </a:p>
        </p:txBody>
      </p:sp>
    </p:spTree>
  </p:cSld>
  <p:clrMapOvr>
    <a:masterClrMapping/>
  </p:clrMapOvr>
</p:sld>
</file>

<file path=ppt/slides/slide12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伸ばす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のばす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grow long (e.g. hair, nails)| to lengthen, to extend, to stretch| to reach out, to hold out| to straighten, to smooth ...</a:t>
            </a:r>
            <a:endParaRPr lang="en-US" sz="3600" dirty="0"/>
          </a:p>
        </p:txBody>
      </p:sp>
    </p:spTree>
  </p:cSld>
  <p:clrMapOvr>
    <a:masterClrMapping/>
  </p:clrMapOvr>
</p:sld>
</file>

<file path=ppt/slides/slide12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伸びる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のびる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stretch, to extend, to lengthen, to grow (of hair, height, grass, etc.)| to straighten out, to be flattened, to become...</a:t>
            </a:r>
            <a:endParaRPr lang="en-US" sz="3600" dirty="0"/>
          </a:p>
        </p:txBody>
      </p:sp>
    </p:spTree>
  </p:cSld>
  <p:clrMapOvr>
    <a:masterClrMapping/>
  </p:clrMapOvr>
</p:sld>
</file>

<file path=ppt/slides/slide12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上り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のぼり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ascent, climbing, ascending (path), climb| up-train, train heading toward the starting point of its route| upbound (esp. ...</a:t>
            </a:r>
            <a:endParaRPr lang="en-US" sz="3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明け方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あけがた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dawn...</a:t>
            </a:r>
            <a:endParaRPr lang="en-US" sz="3600" dirty="0"/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英文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えいぶん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English writing, English sentence, English text| English literature, English lit...</a:t>
            </a:r>
            <a:endParaRPr lang="en-US" sz="3600" dirty="0"/>
          </a:p>
        </p:txBody>
      </p:sp>
    </p:spTree>
  </p:cSld>
  <p:clrMapOvr>
    <a:masterClrMapping/>
  </p:clrMapOvr>
</p:sld>
</file>

<file path=ppt/slides/slide13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上る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のぼる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ascend, to go up, to climb| to ascend (as a natural process, e.g. the Sun), to rise| to go to (the capital)| to be pro...</a:t>
            </a:r>
            <a:endParaRPr lang="en-US" sz="3600" dirty="0"/>
          </a:p>
        </p:txBody>
      </p:sp>
    </p:spTree>
  </p:cSld>
  <p:clrMapOvr>
    <a:masterClrMapping/>
  </p:clrMapOvr>
</p:sld>
</file>

<file path=ppt/slides/slide13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paste, glue| clothing starch...</a:t>
            </a:r>
            <a:endParaRPr lang="en-US" sz="3600" dirty="0"/>
          </a:p>
        </p:txBody>
      </p:sp>
    </p:spTree>
  </p:cSld>
  <p:clrMapOvr>
    <a:masterClrMapping/>
  </p:clrMapOvr>
</p:sld>
</file>

<file path=ppt/slides/slide13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乗り換え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のりかえ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transfer (trains, buses, etc.), change, connection| switch (to another ideology, party, system, method, etc.), change, co...</a:t>
            </a:r>
            <a:endParaRPr lang="en-US" sz="3600" dirty="0"/>
          </a:p>
        </p:txBody>
      </p:sp>
    </p:spTree>
  </p:cSld>
  <p:clrMapOvr>
    <a:masterClrMapping/>
  </p:clrMapOvr>
</p:sld>
</file>

<file path=ppt/slides/slide13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載る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placed on, to be set on, to be piled on, to be loaded on| to appear (in print), to be mentioned, to be recorded, to...</a:t>
            </a:r>
            <a:endParaRPr lang="en-US" sz="3600" dirty="0"/>
          </a:p>
        </p:txBody>
      </p:sp>
    </p:spTree>
  </p:cSld>
  <p:clrMapOvr>
    <a:masterClrMapping/>
  </p:clrMapOvr>
</p:sld>
</file>

<file path=ppt/slides/slide13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鈍い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のろい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thickheaded, obtuse, stupid| slow, sluggish, inert, lethargic| indulgent (esp. to the opposite sex), doting...</a:t>
            </a:r>
            <a:endParaRPr lang="en-US" sz="3600" dirty="0"/>
          </a:p>
        </p:txBody>
      </p:sp>
    </p:spTree>
  </p:cSld>
  <p:clrMapOvr>
    <a:masterClrMapping/>
  </p:clrMapOvr>
</p:sld>
</file>

<file path=ppt/slides/slide13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のろのろ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slowly, sluggishly...</a:t>
            </a:r>
            <a:endParaRPr lang="en-US" sz="3600" dirty="0"/>
          </a:p>
        </p:txBody>
      </p:sp>
    </p:spTree>
  </p:cSld>
  <p:clrMapOvr>
    <a:masterClrMapping/>
  </p:clrMapOvr>
</p:sld>
</file>

<file path=ppt/slides/slide13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呑気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のんき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carefree, optimistic, careless, reckless, heedless, happy-go-lucky, easygoing, thoughtless...</a:t>
            </a:r>
            <a:endParaRPr lang="en-US" sz="3600" dirty="0"/>
          </a:p>
        </p:txBody>
      </p:sp>
    </p:spTree>
  </p:cSld>
  <p:clrMapOvr>
    <a:masterClrMapping/>
  </p:clrMapOvr>
</p:sld>
</file>

<file path=ppt/slides/slide13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灰色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はいいろ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grey, gray, ashen...</a:t>
            </a:r>
            <a:endParaRPr lang="en-US" sz="3600" dirty="0"/>
          </a:p>
        </p:txBody>
      </p:sp>
    </p:spTree>
  </p:cSld>
  <p:clrMapOvr>
    <a:masterClrMapping/>
  </p:clrMapOvr>
</p:sld>
</file>

<file path=ppt/slides/slide13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俳句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はいく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haiku, 17-mora poem, usu. in 3 lines of 5, 7 and 5 morae...</a:t>
            </a:r>
            <a:endParaRPr lang="en-US" sz="3600" dirty="0"/>
          </a:p>
        </p:txBody>
      </p:sp>
    </p:spTree>
  </p:cSld>
  <p:clrMapOvr>
    <a:masterClrMapping/>
  </p:clrMapOvr>
</p:sld>
</file>

<file path=ppt/slides/slide13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拝見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はいけん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seeing, looking at...</a:t>
            </a:r>
            <a:endParaRPr lang="en-US" sz="3600" dirty="0"/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英和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えいわ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English-Japanese| English-Japanese dictionary...</a:t>
            </a:r>
            <a:endParaRPr lang="en-US" sz="3600" dirty="0"/>
          </a:p>
        </p:txBody>
      </p:sp>
    </p:spTree>
  </p:cSld>
  <p:clrMapOvr>
    <a:masterClrMapping/>
  </p:clrMapOvr>
</p:sld>
</file>

<file path=ppt/slides/slide13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這う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crawl, to creep, to go on all fours| to slither, to wriggle| to trail (of vines, flowers, etc.), to spread, to creep...</a:t>
            </a:r>
            <a:endParaRPr lang="en-US" sz="3600" dirty="0"/>
          </a:p>
        </p:txBody>
      </p:sp>
    </p:spTree>
  </p:cSld>
  <p:clrMapOvr>
    <a:masterClrMapping/>
  </p:clrMapOvr>
</p:sld>
</file>

<file path=ppt/slides/slide13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生える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grow, to spring up, to sprout| to cut (teeth)...</a:t>
            </a:r>
            <a:endParaRPr lang="en-US" sz="3600" dirty="0"/>
          </a:p>
        </p:txBody>
      </p:sp>
    </p:spTree>
  </p:cSld>
  <p:clrMapOvr>
    <a:masterClrMapping/>
  </p:clrMapOvr>
</p:sld>
</file>

<file path=ppt/slides/slide13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はかり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scales, weighing machine...</a:t>
            </a:r>
            <a:endParaRPr lang="en-US" sz="3600" dirty="0"/>
          </a:p>
        </p:txBody>
      </p:sp>
    </p:spTree>
  </p:cSld>
  <p:clrMapOvr>
    <a:masterClrMapping/>
  </p:clrMapOvr>
</p:sld>
</file>

<file path=ppt/slides/slide13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はかる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measure, to weigh, to survey, to time (sound, gauge, estimate)| to conjecture, to infer, to surmise...</a:t>
            </a:r>
            <a:endParaRPr lang="en-US" sz="3600" dirty="0"/>
          </a:p>
        </p:txBody>
      </p:sp>
    </p:spTree>
  </p:cSld>
  <p:clrMapOvr>
    <a:masterClrMapping/>
  </p:clrMapOvr>
</p:sld>
</file>

<file path=ppt/slides/slide13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剥がす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はがす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tear off, to peel off, to rip off, to strip off, to skin, to flay, to disrobe, to deprive of, to detach, to disconnect...</a:t>
            </a:r>
            <a:endParaRPr lang="en-US" sz="3600" dirty="0"/>
          </a:p>
        </p:txBody>
      </p:sp>
    </p:spTree>
  </p:cSld>
  <p:clrMapOvr>
    <a:masterClrMapping/>
  </p:clrMapOvr>
</p:sld>
</file>

<file path=ppt/slides/slide13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吐き気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はきけ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nausea, feeling like throwing up, feeling sick...</a:t>
            </a:r>
            <a:endParaRPr lang="en-US" sz="3600" dirty="0"/>
          </a:p>
        </p:txBody>
      </p:sp>
    </p:spTree>
  </p:cSld>
  <p:clrMapOvr>
    <a:masterClrMapping/>
  </p:clrMapOvr>
</p:sld>
</file>

<file path=ppt/slides/slide13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はきはき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briskly, smartly, promptly, clearly, lucidly...</a:t>
            </a:r>
            <a:endParaRPr lang="en-US" sz="3600" dirty="0"/>
          </a:p>
        </p:txBody>
      </p:sp>
    </p:spTree>
  </p:cSld>
  <p:clrMapOvr>
    <a:masterClrMapping/>
  </p:clrMapOvr>
</p:sld>
</file>

<file path=ppt/slides/slide13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掃く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sweep, to brush, to clean| to gather silkworms...</a:t>
            </a:r>
            <a:endParaRPr lang="en-US" sz="3600" dirty="0"/>
          </a:p>
        </p:txBody>
      </p:sp>
    </p:spTree>
  </p:cSld>
  <p:clrMapOvr>
    <a:masterClrMapping/>
  </p:clrMapOvr>
</p:sld>
</file>

<file path=ppt/slides/slide13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歯車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はぐるま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gear, cogwheel| cog (in an organization, company, etc.), cog in the machine...</a:t>
            </a:r>
            <a:endParaRPr lang="en-US" sz="3600" dirty="0"/>
          </a:p>
        </p:txBody>
      </p:sp>
    </p:spTree>
  </p:cSld>
  <p:clrMapOvr>
    <a:masterClrMapping/>
  </p:clrMapOvr>
</p:sld>
</file>

<file path=ppt/slides/slide13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挟まる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はさまる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get between, to be caught in...</a:t>
            </a:r>
            <a:endParaRPr lang="en-US" sz="3600" dirty="0"/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液体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えきたい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liquid...</a:t>
            </a:r>
            <a:endParaRPr lang="en-US" sz="3600" dirty="0"/>
          </a:p>
        </p:txBody>
      </p:sp>
    </p:spTree>
  </p:cSld>
  <p:clrMapOvr>
    <a:masterClrMapping/>
  </p:clrMapOvr>
</p:sld>
</file>

<file path=ppt/slides/slide13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挟む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はさむ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hold between (e.g. one's fingers, chopsticks), to grip (from both sides)| to put between, to sandwich between, to inse...</a:t>
            </a:r>
            <a:endParaRPr lang="en-US" sz="3600" dirty="0"/>
          </a:p>
        </p:txBody>
      </p:sp>
    </p:spTree>
  </p:cSld>
  <p:clrMapOvr>
    <a:masterClrMapping/>
  </p:clrMapOvr>
</p:sld>
</file>

<file path=ppt/slides/slide13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chopsticks...</a:t>
            </a:r>
            <a:endParaRPr lang="en-US" sz="3600" dirty="0"/>
          </a:p>
        </p:txBody>
      </p:sp>
    </p:spTree>
  </p:cSld>
  <p:clrMapOvr>
    <a:masterClrMapping/>
  </p:clrMapOvr>
</p:sld>
</file>

<file path=ppt/slides/slide13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梯子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はしご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ladder| stairs| going to several places in succession (e.g. barhopping)...</a:t>
            </a:r>
            <a:endParaRPr lang="en-US" sz="3600" dirty="0"/>
          </a:p>
        </p:txBody>
      </p:sp>
    </p:spTree>
  </p:cSld>
  <p:clrMapOvr>
    <a:masterClrMapping/>
  </p:clrMapOvr>
</p:sld>
</file>

<file path=ppt/slides/slide13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初めに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はじめに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first, firstly, first of all, to begin with, in the beginning, at the beginning| Introduction, Preface...</a:t>
            </a:r>
            <a:endParaRPr lang="en-US" sz="3600" dirty="0"/>
          </a:p>
        </p:txBody>
      </p:sp>
    </p:spTree>
  </p:cSld>
  <p:clrMapOvr>
    <a:masterClrMapping/>
  </p:clrMapOvr>
</p:sld>
</file>

<file path=ppt/slides/slide13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初めまして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はじめまして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How do you do?, I am glad to meet you...</a:t>
            </a:r>
            <a:endParaRPr lang="en-US" sz="3600" dirty="0"/>
          </a:p>
        </p:txBody>
      </p:sp>
    </p:spTree>
  </p:cSld>
  <p:clrMapOvr>
    <a:masterClrMapping/>
  </p:clrMapOvr>
</p:sld>
</file>

<file path=ppt/slides/slide13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diagonal...</a:t>
            </a:r>
            <a:endParaRPr lang="en-US" sz="3600" dirty="0"/>
          </a:p>
        </p:txBody>
      </p:sp>
    </p:spTree>
  </p:cSld>
  <p:clrMapOvr>
    <a:masterClrMapping/>
  </p:clrMapOvr>
</p:sld>
</file>

<file path=ppt/slides/slide13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外れる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はずれる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disconnected, to get out of place, to be off, to be out (e.g. of gear)| to miss the mark, to get it wrong (e.g. gue...</a:t>
            </a:r>
            <a:endParaRPr lang="en-US" sz="3600" dirty="0"/>
          </a:p>
        </p:txBody>
      </p:sp>
    </p:spTree>
  </p:cSld>
  <p:clrMapOvr>
    <a:masterClrMapping/>
  </p:clrMapOvr>
</p:sld>
</file>

<file path=ppt/slides/slide13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果たして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はたして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as was expected, just as one thought, sure enough| really, actually, ever...</a:t>
            </a:r>
            <a:endParaRPr lang="en-US" sz="3600" dirty="0"/>
          </a:p>
        </p:txBody>
      </p:sp>
    </p:spTree>
  </p:cSld>
  <p:clrMapOvr>
    <a:masterClrMapping/>
  </p:clrMapOvr>
</p:sld>
</file>

<file path=ppt/slides/slide13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肌着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はだぎ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underwear, underclothes, lingerie, chemise, singlet...</a:t>
            </a:r>
            <a:endParaRPr lang="en-US" sz="3600" dirty="0"/>
          </a:p>
        </p:txBody>
      </p:sp>
    </p:spTree>
  </p:cSld>
  <p:clrMapOvr>
    <a:masterClrMapping/>
  </p:clrMapOvr>
</p:sld>
</file>

<file path=ppt/slides/slide13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bowl, pot, basin| flowerpot| crown, brainpan...</a:t>
            </a:r>
            <a:endParaRPr lang="en-US" sz="3600" dirty="0"/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エチケット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politeness, good manners, courtesy, etiquette| (wine) label...</a:t>
            </a:r>
            <a:endParaRPr lang="en-US" sz="3600" dirty="0"/>
          </a:p>
        </p:txBody>
      </p:sp>
    </p:spTree>
  </p:cSld>
  <p:clrMapOvr>
    <a:masterClrMapping/>
  </p:clrMapOvr>
</p:sld>
</file>

<file path=ppt/slides/slide13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発揮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はっき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show (of power, ability, etc.), exhibition, demonstration, display, manifestation...</a:t>
            </a:r>
            <a:endParaRPr lang="en-US" sz="3600" dirty="0"/>
          </a:p>
        </p:txBody>
      </p:sp>
    </p:spTree>
  </p:cSld>
  <p:clrMapOvr>
    <a:masterClrMapping/>
  </p:clrMapOvr>
</p:sld>
</file>

<file path=ppt/slides/slide13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発射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はっしゃ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firing (esp. a rocket or missile), launching, shooting, discharge, catapult| ejaculation...</a:t>
            </a:r>
            <a:endParaRPr lang="en-US" sz="3600" dirty="0"/>
          </a:p>
        </p:txBody>
      </p:sp>
    </p:spTree>
  </p:cSld>
  <p:clrMapOvr>
    <a:masterClrMapping/>
  </p:clrMapOvr>
</p:sld>
</file>

<file path=ppt/slides/slide13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発想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はっそう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idea, conception| way of thinking, approach| expression...</a:t>
            </a:r>
            <a:endParaRPr lang="en-US" sz="3600" dirty="0"/>
          </a:p>
        </p:txBody>
      </p:sp>
    </p:spTree>
  </p:cSld>
  <p:clrMapOvr>
    <a:masterClrMapping/>
  </p:clrMapOvr>
</p:sld>
</file>

<file path=ppt/slides/slide13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発電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はつでん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generation (e.g. power)| sending a telegram, telegraphing...</a:t>
            </a:r>
            <a:endParaRPr lang="en-US" sz="3600" dirty="0"/>
          </a:p>
        </p:txBody>
      </p:sp>
    </p:spTree>
  </p:cSld>
  <p:clrMapOvr>
    <a:masterClrMapping/>
  </p:clrMapOvr>
</p:sld>
</file>

<file path=ppt/slides/slide13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発売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はつばい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sale, offering for sale, release (for sale), launch (product)...</a:t>
            </a:r>
            <a:endParaRPr lang="en-US" sz="3600" dirty="0"/>
          </a:p>
        </p:txBody>
      </p:sp>
    </p:spTree>
  </p:cSld>
  <p:clrMapOvr>
    <a:masterClrMapping/>
  </p:clrMapOvr>
</p:sld>
</file>

<file path=ppt/slides/slide13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派手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はで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showy, loud, gay, flashy, gaudy...</a:t>
            </a:r>
            <a:endParaRPr lang="en-US" sz="3600" dirty="0"/>
          </a:p>
        </p:txBody>
      </p:sp>
    </p:spTree>
  </p:cSld>
  <p:clrMapOvr>
    <a:masterClrMapping/>
  </p:clrMapOvr>
</p:sld>
</file>

<file path=ppt/slides/slide13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話し合い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はなしあい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discussion, talk, tête-à-tête, conference...</a:t>
            </a:r>
            <a:endParaRPr lang="en-US" sz="3600" dirty="0"/>
          </a:p>
        </p:txBody>
      </p:sp>
    </p:spTree>
  </p:cSld>
  <p:clrMapOvr>
    <a:masterClrMapping/>
  </p:clrMapOvr>
</p:sld>
</file>

<file path=ppt/slides/slide13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話しかける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はなしかける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address (someone), to accost a person, to talk (to someone)| to begin to talk, to start a conversation...</a:t>
            </a:r>
            <a:endParaRPr lang="en-US" sz="3600" dirty="0"/>
          </a:p>
        </p:txBody>
      </p:sp>
    </p:spTree>
  </p:cSld>
  <p:clrMapOvr>
    <a:masterClrMapping/>
  </p:clrMapOvr>
</p:sld>
</file>

<file path=ppt/slides/slide13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話し中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はなしちゅう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busy (phone)| in talks, discussion underway...</a:t>
            </a:r>
            <a:endParaRPr lang="en-US" sz="3600" dirty="0"/>
          </a:p>
        </p:txBody>
      </p:sp>
    </p:spTree>
  </p:cSld>
  <p:clrMapOvr>
    <a:masterClrMapping/>
  </p:clrMapOvr>
</p:sld>
</file>

<file path=ppt/slides/slide13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甚だしい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はなはだしい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extreme, excessive, terrible, intense, severe, serious, tremendous, heavy (damage)...</a:t>
            </a:r>
            <a:endParaRPr lang="en-US" sz="3600" dirty="0"/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えっと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let me see, well, errr ..., uhh ......</a:t>
            </a:r>
            <a:endParaRPr lang="en-US" sz="3600" dirty="0"/>
          </a:p>
        </p:txBody>
      </p:sp>
    </p:spTree>
  </p:cSld>
  <p:clrMapOvr>
    <a:masterClrMapping/>
  </p:clrMapOvr>
</p:sld>
</file>

<file path=ppt/slides/slide13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花火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はなび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fireworks...</a:t>
            </a:r>
            <a:endParaRPr lang="en-US" sz="3600" dirty="0"/>
          </a:p>
        </p:txBody>
      </p:sp>
    </p:spTree>
  </p:cSld>
  <p:clrMapOvr>
    <a:masterClrMapping/>
  </p:clrMapOvr>
</p:sld>
</file>

<file path=ppt/slides/slide13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花嫁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はなよめ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bride...</a:t>
            </a:r>
            <a:endParaRPr lang="en-US" sz="3600" dirty="0"/>
          </a:p>
        </p:txBody>
      </p:sp>
    </p:spTree>
  </p:cSld>
  <p:clrMapOvr>
    <a:masterClrMapping/>
  </p:clrMapOvr>
</p:sld>
</file>

<file path=ppt/slides/slide13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放れる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はなれる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get free (from), to be freed, to be released...</a:t>
            </a:r>
            <a:endParaRPr lang="en-US" sz="3600" dirty="0"/>
          </a:p>
        </p:txBody>
      </p:sp>
    </p:spTree>
  </p:cSld>
  <p:clrMapOvr>
    <a:masterClrMapping/>
  </p:clrMapOvr>
</p:sld>
</file>

<file path=ppt/slides/slide13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はね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feather, plume, down| wing| blade (of a fan, propeller, etc.)| shuttlecock (in badminton)| shuttlecock (in hanetsuki)| ar...</a:t>
            </a:r>
            <a:endParaRPr lang="en-US" sz="3600" dirty="0"/>
          </a:p>
        </p:txBody>
      </p:sp>
    </p:spTree>
  </p:cSld>
  <p:clrMapOvr>
    <a:masterClrMapping/>
  </p:clrMapOvr>
</p:sld>
</file>

<file path=ppt/slides/slide13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跳ねる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はねる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jump, to leap, to prance, to spring up, to bound, to hop| to break up, to close, to come to an end| to hit (e.g. to ha...</a:t>
            </a:r>
            <a:endParaRPr lang="en-US" sz="3600" dirty="0"/>
          </a:p>
        </p:txBody>
      </p:sp>
    </p:spTree>
  </p:cSld>
  <p:clrMapOvr>
    <a:masterClrMapping/>
  </p:clrMapOvr>
</p:sld>
</file>

<file path=ppt/slides/slide13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破片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はへん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fragment, broken piece, splinter, chip, shard...</a:t>
            </a:r>
            <a:endParaRPr lang="en-US" sz="3600" dirty="0"/>
          </a:p>
        </p:txBody>
      </p:sp>
    </p:spTree>
  </p:cSld>
  <p:clrMapOvr>
    <a:masterClrMapping/>
  </p:clrMapOvr>
</p:sld>
</file>

<file path=ppt/slides/slide13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歯磨き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はみがき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dental brushing, brushing one's teeth| dentifrice, toothpaste, tooth powder...</a:t>
            </a:r>
            <a:endParaRPr lang="en-US" sz="3600" dirty="0"/>
          </a:p>
        </p:txBody>
      </p:sp>
    </p:spTree>
  </p:cSld>
  <p:clrMapOvr>
    <a:masterClrMapping/>
  </p:clrMapOvr>
</p:sld>
</file>

<file path=ppt/slides/slide13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嵌める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insert, to put in (such that there is a snug fit), to button, to put on (something that envelops, e.g. gloves, ring)| ...</a:t>
            </a:r>
            <a:endParaRPr lang="en-US" sz="3600" dirty="0"/>
          </a:p>
        </p:txBody>
      </p:sp>
    </p:spTree>
  </p:cSld>
  <p:clrMapOvr>
    <a:masterClrMapping/>
  </p:clrMapOvr>
</p:sld>
</file>

<file path=ppt/slides/slide13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早口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はやくち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fast-talking, rapid talking...</a:t>
            </a:r>
            <a:endParaRPr lang="en-US" sz="3600" dirty="0"/>
          </a:p>
        </p:txBody>
      </p:sp>
    </p:spTree>
  </p:cSld>
  <p:clrMapOvr>
    <a:masterClrMapping/>
  </p:clrMapOvr>
</p:sld>
</file>

<file path=ppt/slides/slide13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流行る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はやる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popular, to come into fashion| to be prevalent, to spread widely (e.g. disease), to be endemic| to flourish, to thr...</a:t>
            </a:r>
            <a:endParaRPr lang="en-US" sz="3600" dirty="0"/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絵の具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えのぐ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paint, coloring materials, colors, colours...</a:t>
            </a:r>
            <a:endParaRPr lang="en-US" sz="3600" dirty="0"/>
          </a:p>
        </p:txBody>
      </p:sp>
    </p:spTree>
  </p:cSld>
  <p:clrMapOvr>
    <a:masterClrMapping/>
  </p:clrMapOvr>
</p:sld>
</file>

<file path=ppt/slides/slide13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払い込む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はらいこむ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deposit, to pay in...</a:t>
            </a:r>
            <a:endParaRPr lang="en-US" sz="3600" dirty="0"/>
          </a:p>
        </p:txBody>
      </p:sp>
    </p:spTree>
  </p:cSld>
  <p:clrMapOvr>
    <a:masterClrMapping/>
  </p:clrMapOvr>
</p:sld>
</file>

<file path=ppt/slides/slide13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払い戻す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はらいもどす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repay, to pay back, to refund, to reimburse...</a:t>
            </a:r>
            <a:endParaRPr lang="en-US" sz="3600" dirty="0"/>
          </a:p>
        </p:txBody>
      </p:sp>
    </p:spTree>
  </p:cSld>
  <p:clrMapOvr>
    <a:masterClrMapping/>
  </p:clrMapOvr>
</p:sld>
</file>

<file path=ppt/slides/slide13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針金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はりがね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wire...</a:t>
            </a:r>
            <a:endParaRPr lang="en-US" sz="3600" dirty="0"/>
          </a:p>
        </p:txBody>
      </p:sp>
    </p:spTree>
  </p:cSld>
  <p:clrMapOvr>
    <a:masterClrMapping/>
  </p:clrMapOvr>
</p:sld>
</file>

<file path=ppt/slides/slide13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張り切る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はりきる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in high spirits, to be full of vigor (vigour), to be enthusiastic, to be eager, to stretch to breaking point...</a:t>
            </a:r>
            <a:endParaRPr lang="en-US" sz="3600" dirty="0"/>
          </a:p>
        </p:txBody>
      </p:sp>
    </p:spTree>
  </p:cSld>
  <p:clrMapOvr>
    <a:masterClrMapping/>
  </p:clrMapOvr>
</p:sld>
</file>

<file path=ppt/slides/slide13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反映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はんえい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reflection (of light)| reflection (of society, attitudes, etc.)| application (of an update, changes, etc.), taking effect...</a:t>
            </a:r>
            <a:endParaRPr lang="en-US" sz="3600" dirty="0"/>
          </a:p>
        </p:txBody>
      </p:sp>
    </p:spTree>
  </p:cSld>
  <p:clrMapOvr>
    <a:masterClrMapping/>
  </p:clrMapOvr>
</p:sld>
</file>

<file path=ppt/slides/slide13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半径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はんけい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radius...</a:t>
            </a:r>
            <a:endParaRPr lang="en-US" sz="3600" dirty="0"/>
          </a:p>
        </p:txBody>
      </p:sp>
    </p:spTree>
  </p:cSld>
  <p:clrMapOvr>
    <a:masterClrMapping/>
  </p:clrMapOvr>
</p:sld>
</file>

<file path=ppt/slides/slide13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判子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はんこ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seal (used in lieu of a signature), stamp, chop...</a:t>
            </a:r>
            <a:endParaRPr lang="en-US" sz="3600" dirty="0"/>
          </a:p>
        </p:txBody>
      </p:sp>
    </p:spTree>
  </p:cSld>
  <p:clrMapOvr>
    <a:masterClrMapping/>
  </p:clrMapOvr>
</p:sld>
</file>

<file path=ppt/slides/slide13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判事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はんじ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judge, judiciary...</a:t>
            </a:r>
            <a:endParaRPr lang="en-US" sz="3600" dirty="0"/>
          </a:p>
        </p:txBody>
      </p:sp>
    </p:spTree>
  </p:cSld>
  <p:clrMapOvr>
    <a:masterClrMapping/>
  </p:clrMapOvr>
</p:sld>
</file>

<file path=ppt/slides/slide13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反省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はんせい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reflection, reconsideration, introspection, meditation, contemplation| regret, repentance, remorse, being sorry...</a:t>
            </a:r>
            <a:endParaRPr lang="en-US" sz="3600" dirty="0"/>
          </a:p>
        </p:txBody>
      </p:sp>
    </p:spTree>
  </p:cSld>
  <p:clrMapOvr>
    <a:masterClrMapping/>
  </p:clrMapOvr>
</p:sld>
</file>

<file path=ppt/slides/slide13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半島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はんとう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peninsula| Korea...</a:t>
            </a:r>
            <a:endParaRPr lang="en-US" sz="3600" dirty="0"/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エプロン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apron| apron (airport)| apron (stage)...</a:t>
            </a:r>
            <a:endParaRPr lang="en-US" sz="3600" dirty="0"/>
          </a:p>
        </p:txBody>
      </p:sp>
    </p:spTree>
  </p:cSld>
  <p:clrMapOvr>
    <a:masterClrMapping/>
  </p:clrMapOvr>
</p:sld>
</file>

<file path=ppt/slides/slide13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ハンドル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handle| steering wheel| handlebar, handlebars| handle, screen name, username...</a:t>
            </a:r>
            <a:endParaRPr lang="en-US" sz="3600" dirty="0"/>
          </a:p>
        </p:txBody>
      </p:sp>
    </p:spTree>
  </p:cSld>
  <p:clrMapOvr>
    <a:masterClrMapping/>
  </p:clrMapOvr>
</p:sld>
</file>

<file path=ppt/slides/slide13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売店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ばいてん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stand, stall, booth, kiosk, store...</a:t>
            </a:r>
            <a:endParaRPr lang="en-US" sz="3600" dirty="0"/>
          </a:p>
        </p:txBody>
      </p:sp>
    </p:spTree>
  </p:cSld>
  <p:clrMapOvr>
    <a:masterClrMapping/>
  </p:clrMapOvr>
</p:sld>
</file>

<file path=ppt/slides/slide13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売買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ばいばい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trade, buying and selling, trafficking (e.g. of humans, arms, drugs), dealing...</a:t>
            </a:r>
            <a:endParaRPr lang="en-US" sz="3600" dirty="0"/>
          </a:p>
        </p:txBody>
      </p:sp>
    </p:spTree>
  </p:cSld>
  <p:clrMapOvr>
    <a:masterClrMapping/>
  </p:clrMapOvr>
</p:sld>
</file>

<file path=ppt/slides/slide13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バイバイ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bye-bye, good-bye, see you, so long| saying goodbye, parting...</a:t>
            </a:r>
            <a:endParaRPr lang="en-US" sz="3600" dirty="0"/>
          </a:p>
        </p:txBody>
      </p:sp>
    </p:spTree>
  </p:cSld>
  <p:clrMapOvr>
    <a:masterClrMapping/>
  </p:clrMapOvr>
</p:sld>
</file>

<file path=ppt/slides/slide13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馬鹿らしい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ばからしい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absurd, foolish, stupid, silly, nonsense, ludicrous, preposterous, laughable, ridiculous...</a:t>
            </a:r>
            <a:endParaRPr lang="en-US" sz="3600" dirty="0"/>
          </a:p>
        </p:txBody>
      </p:sp>
    </p:spTree>
  </p:cSld>
  <p:clrMapOvr>
    <a:masterClrMapping/>
  </p:clrMapOvr>
</p:sld>
</file>

<file path=ppt/slides/slide13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バケツ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bucket, pail| skip...</a:t>
            </a:r>
            <a:endParaRPr lang="en-US" sz="3600" dirty="0"/>
          </a:p>
        </p:txBody>
      </p:sp>
    </p:spTree>
  </p:cSld>
  <p:clrMapOvr>
    <a:masterClrMapping/>
  </p:clrMapOvr>
</p:sld>
</file>

<file path=ppt/slides/slide13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バック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back, rear| background, backdrop| backing (up), going backwards, reversing| backing, support, backer, supporter| refundin...</a:t>
            </a:r>
            <a:endParaRPr lang="en-US" sz="3600" dirty="0"/>
          </a:p>
        </p:txBody>
      </p:sp>
    </p:spTree>
  </p:cSld>
  <p:clrMapOvr>
    <a:masterClrMapping/>
  </p:clrMapOvr>
</p:sld>
</file>

<file path=ppt/slides/slide13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ばつ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x (mark), cross| MDMA, ecstasy, molly...</a:t>
            </a:r>
            <a:endParaRPr lang="en-US" sz="3600" dirty="0"/>
          </a:p>
        </p:txBody>
      </p:sp>
    </p:spTree>
  </p:cSld>
  <p:clrMapOvr>
    <a:masterClrMapping/>
  </p:clrMapOvr>
</p:sld>
</file>

<file path=ppt/slides/slide13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発条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ばね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spring| spring (in one's legs), bounce| springboard, impetus...</a:t>
            </a:r>
            <a:endParaRPr lang="en-US" sz="3600" dirty="0"/>
          </a:p>
        </p:txBody>
      </p:sp>
    </p:spTree>
  </p:cSld>
  <p:clrMapOvr>
    <a:masterClrMapping/>
  </p:clrMapOvr>
</p:sld>
</file>

<file path=ppt/slides/slide13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バランス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balance...</a:t>
            </a:r>
            <a:endParaRPr lang="en-US" sz="3600" dirty="0"/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偉い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えらい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great, excellent, admirable, remarkable, distinguished, important, celebrated, famous, eminent| very troublesome, awful, ...</a:t>
            </a:r>
            <a:endParaRPr lang="en-US" sz="3600" dirty="0"/>
          </a:p>
        </p:txBody>
      </p:sp>
    </p:spTree>
  </p:cSld>
  <p:clrMapOvr>
    <a:masterClrMapping/>
  </p:clrMapOvr>
</p:sld>
</file>

<file path=ppt/slides/slide13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万歳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ばんざい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banzai, hurray, hurrah, hooray| something to cheer about, something worthy of celebration| giving up, throwing one's hand...</a:t>
            </a:r>
            <a:endParaRPr lang="en-US" sz="3600" dirty="0"/>
          </a:p>
        </p:txBody>
      </p:sp>
    </p:spTree>
  </p:cSld>
  <p:clrMapOvr>
    <a:masterClrMapping/>
  </p:clrMapOvr>
</p:sld>
</file>

<file path=ppt/slides/slide13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番地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ばんち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house number, address...</a:t>
            </a:r>
            <a:endParaRPr lang="en-US" sz="3600" dirty="0"/>
          </a:p>
        </p:txBody>
      </p:sp>
    </p:spTree>
  </p:cSld>
  <p:clrMapOvr>
    <a:masterClrMapping/>
  </p:clrMapOvr>
</p:sld>
</file>

<file path=ppt/slides/slide13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バンド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band| belt...</a:t>
            </a:r>
            <a:endParaRPr lang="en-US" sz="3600" dirty="0"/>
          </a:p>
        </p:txBody>
      </p:sp>
    </p:spTree>
  </p:cSld>
  <p:clrMapOvr>
    <a:masterClrMapping/>
  </p:clrMapOvr>
</p:sld>
</file>

<file path=ppt/slides/slide13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パターン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pattern| behavioural pattern, behavioral pattern, predictability, force of habit...</a:t>
            </a:r>
            <a:endParaRPr lang="en-US" sz="3600" dirty="0"/>
          </a:p>
        </p:txBody>
      </p:sp>
    </p:spTree>
  </p:cSld>
  <p:clrMapOvr>
    <a:masterClrMapping/>
  </p:clrMapOvr>
</p:sld>
</file>

<file path=ppt/slides/slide13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パンツ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underpants, pants, briefs, panties, shorts, knickers| trousers (esp. women's), jodhpurs, breeches, pants, trunks (e.g. sw...</a:t>
            </a:r>
            <a:endParaRPr lang="en-US" sz="3600" dirty="0"/>
          </a:p>
        </p:txBody>
      </p:sp>
    </p:spTree>
  </p:cSld>
  <p:clrMapOvr>
    <a:masterClrMapping/>
  </p:clrMapOvr>
</p:sld>
</file>

<file path=ppt/slides/slide13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日当たり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ひあたり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exposure to the sun, sunny place| per day...</a:t>
            </a:r>
            <a:endParaRPr lang="en-US" sz="3600" dirty="0"/>
          </a:p>
        </p:txBody>
      </p:sp>
    </p:spTree>
  </p:cSld>
  <p:clrMapOvr>
    <a:masterClrMapping/>
  </p:clrMapOvr>
</p:sld>
</file>

<file path=ppt/slides/slide13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比較的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ひかくてき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comparatively, relatively...</a:t>
            </a:r>
            <a:endParaRPr lang="en-US" sz="3600" dirty="0"/>
          </a:p>
        </p:txBody>
      </p:sp>
    </p:spTree>
  </p:cSld>
  <p:clrMapOvr>
    <a:masterClrMapping/>
  </p:clrMapOvr>
</p:sld>
</file>

<file path=ppt/slides/slide13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日陰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ひかげ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shade, shadow| sunshine...</a:t>
            </a:r>
            <a:endParaRPr lang="en-US" sz="3600" dirty="0"/>
          </a:p>
        </p:txBody>
      </p:sp>
    </p:spTree>
  </p:cSld>
  <p:clrMapOvr>
    <a:masterClrMapping/>
  </p:clrMapOvr>
</p:sld>
</file>

<file path=ppt/slides/slide13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日帰り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ひがえり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day trip...</a:t>
            </a:r>
            <a:endParaRPr lang="en-US" sz="3600" dirty="0"/>
          </a:p>
        </p:txBody>
      </p:sp>
    </p:spTree>
  </p:cSld>
  <p:clrMapOvr>
    <a:masterClrMapping/>
  </p:clrMapOvr>
</p:sld>
</file>

<file path=ppt/slides/slide13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引き受ける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ひきうける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take on, to undertake, to accept, to take charge of, to assume responsibility for| to take over, to inherit| to guaran...</a:t>
            </a:r>
            <a:endParaRPr lang="en-US" sz="3600" dirty="0"/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宴会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えんかい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party, banquet, reception, feast, dinner...</a:t>
            </a:r>
            <a:endParaRPr lang="en-US" sz="3600" dirty="0"/>
          </a:p>
        </p:txBody>
      </p:sp>
    </p:spTree>
  </p:cSld>
  <p:clrMapOvr>
    <a:masterClrMapping/>
  </p:clrMapOvr>
</p:sld>
</file>

<file path=ppt/slides/slide13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引き返す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ひきかえす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turn back, to go back, to come back, to return, to retrace one's steps...</a:t>
            </a:r>
            <a:endParaRPr lang="en-US" sz="3600" dirty="0"/>
          </a:p>
        </p:txBody>
      </p:sp>
    </p:spTree>
  </p:cSld>
  <p:clrMapOvr>
    <a:masterClrMapping/>
  </p:clrMapOvr>
</p:sld>
</file>

<file path=ppt/slides/slide13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引き算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ひきざん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subtraction...</a:t>
            </a:r>
            <a:endParaRPr lang="en-US" sz="3600" dirty="0"/>
          </a:p>
        </p:txBody>
      </p:sp>
    </p:spTree>
  </p:cSld>
  <p:clrMapOvr>
    <a:masterClrMapping/>
  </p:clrMapOvr>
</p:sld>
</file>

<file path=ppt/slides/slide13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引き出す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ひきだす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pull out, to take out, to draw out| to lead out (e.g. a horse from a stable), to summon (e.g. to court), to bring (e.g...</a:t>
            </a:r>
            <a:endParaRPr lang="en-US" sz="3600" dirty="0"/>
          </a:p>
        </p:txBody>
      </p:sp>
    </p:spTree>
  </p:cSld>
  <p:clrMapOvr>
    <a:masterClrMapping/>
  </p:clrMapOvr>
</p:sld>
</file>

<file path=ppt/slides/slide13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引き止める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ひきとめる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detain, to check, to restrain, to stop...</a:t>
            </a:r>
            <a:endParaRPr lang="en-US" sz="3600" dirty="0"/>
          </a:p>
        </p:txBody>
      </p:sp>
    </p:spTree>
  </p:cSld>
  <p:clrMapOvr>
    <a:masterClrMapping/>
  </p:clrMapOvr>
</p:sld>
</file>

<file path=ppt/slides/slide13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卑怯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ひきょう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cowardly, craven| unfair, mean, sneaky, dirty, dastardly...</a:t>
            </a:r>
            <a:endParaRPr lang="en-US" sz="3600" dirty="0"/>
          </a:p>
        </p:txBody>
      </p:sp>
    </p:spTree>
  </p:cSld>
  <p:clrMapOvr>
    <a:masterClrMapping/>
  </p:clrMapOvr>
</p:sld>
</file>

<file path=ppt/slides/slide13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引き分け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ひきわけ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draw (in competition), tie game...</a:t>
            </a:r>
            <a:endParaRPr lang="en-US" sz="3600" dirty="0"/>
          </a:p>
        </p:txBody>
      </p:sp>
    </p:spTree>
  </p:cSld>
  <p:clrMapOvr>
    <a:masterClrMapping/>
  </p:clrMapOvr>
</p:sld>
</file>

<file path=ppt/slides/slide13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ひげ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moustache, beard, whiskers| whiskers (on a cat, etc.), feelers (on an insect, etc.), (chin) tuft| shadow (on a candlestic...</a:t>
            </a:r>
            <a:endParaRPr lang="en-US" sz="3600" dirty="0"/>
          </a:p>
        </p:txBody>
      </p:sp>
    </p:spTree>
  </p:cSld>
  <p:clrMapOvr>
    <a:masterClrMapping/>
  </p:clrMapOvr>
</p:sld>
</file>

<file path=ppt/slides/slide13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日差し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ひざし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sunlight, rays of the Sun...</a:t>
            </a:r>
            <a:endParaRPr lang="en-US" sz="3600" dirty="0"/>
          </a:p>
        </p:txBody>
      </p:sp>
    </p:spTree>
  </p:cSld>
  <p:clrMapOvr>
    <a:masterClrMapping/>
  </p:clrMapOvr>
</p:sld>
</file>

<file path=ppt/slides/slide13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elbow...</a:t>
            </a:r>
            <a:endParaRPr lang="en-US" sz="3600" dirty="0"/>
          </a:p>
        </p:txBody>
      </p:sp>
    </p:spTree>
  </p:cSld>
  <p:clrMapOvr>
    <a:masterClrMapping/>
  </p:clrMapOvr>
</p:sld>
</file>

<file path=ppt/slides/slide13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引っかかる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ひっかかる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caught in, to be stuck in| to stop by, to drop in for a short visit, to be delayed, to take time| to get mixed up i...</a:t>
            </a:r>
            <a:endParaRPr lang="en-US" sz="3600" dirty="0"/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園芸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えんげい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horticulture, gardening...</a:t>
            </a:r>
            <a:endParaRPr lang="en-US" sz="3600" dirty="0"/>
          </a:p>
        </p:txBody>
      </p:sp>
    </p:spTree>
  </p:cSld>
  <p:clrMapOvr>
    <a:masterClrMapping/>
  </p:clrMapOvr>
</p:sld>
</file>

<file path=ppt/slides/slide13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筆記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ひっき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(taking) notes, copying...</a:t>
            </a:r>
            <a:endParaRPr lang="en-US" sz="3600" dirty="0"/>
          </a:p>
        </p:txBody>
      </p:sp>
    </p:spTree>
  </p:cSld>
  <p:clrMapOvr>
    <a:masterClrMapping/>
  </p:clrMapOvr>
</p:sld>
</file>

<file path=ppt/slides/slide13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ひっくり返す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ひっくりかえす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turn over, to turn upside down, to turn up, to turn inside out, to turn out| to knock over, to tip over| to overturn (...</a:t>
            </a:r>
            <a:endParaRPr lang="en-US" sz="3600" dirty="0"/>
          </a:p>
        </p:txBody>
      </p:sp>
    </p:spTree>
  </p:cSld>
  <p:clrMapOvr>
    <a:masterClrMapping/>
  </p:clrMapOvr>
</p:sld>
</file>

<file path=ppt/slides/slide13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ひっくり返る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ひっくりかえる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overturned, to be reversed, to turn over, to capsize| to fall down, to tumble down, to topple over, to lie on one's...</a:t>
            </a:r>
            <a:endParaRPr lang="en-US" sz="3600" dirty="0"/>
          </a:p>
        </p:txBody>
      </p:sp>
    </p:spTree>
  </p:cSld>
  <p:clrMapOvr>
    <a:masterClrMapping/>
  </p:clrMapOvr>
</p:sld>
</file>

<file path=ppt/slides/slide13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引っ越し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ひっこし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moving (dwelling, office, etc.), changing residence...</a:t>
            </a:r>
            <a:endParaRPr lang="en-US" sz="3600" dirty="0"/>
          </a:p>
        </p:txBody>
      </p:sp>
    </p:spTree>
  </p:cSld>
  <p:clrMapOvr>
    <a:masterClrMapping/>
  </p:clrMapOvr>
</p:sld>
</file>

<file path=ppt/slides/slide13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引っ込む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ひっこむ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draw back, to sink, to cave in| to be set back (e.g. from a road)| to withdraw (e.g. from the public eye), to retire t...</a:t>
            </a:r>
            <a:endParaRPr lang="en-US" sz="3600" dirty="0"/>
          </a:p>
        </p:txBody>
      </p:sp>
    </p:spTree>
  </p:cSld>
  <p:clrMapOvr>
    <a:masterClrMapping/>
  </p:clrMapOvr>
</p:sld>
</file>

<file path=ppt/slides/slide13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筆者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ひっしゃ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writer, author...</a:t>
            </a:r>
            <a:endParaRPr lang="en-US" sz="3600" dirty="0"/>
          </a:p>
        </p:txBody>
      </p:sp>
    </p:spTree>
  </p:cSld>
  <p:clrMapOvr>
    <a:masterClrMapping/>
  </p:clrMapOvr>
</p:sld>
</file>

<file path=ppt/slides/slide13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必需品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ひつじゅひん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necessities, necessary article, requisite, essentials...</a:t>
            </a:r>
            <a:endParaRPr lang="en-US" sz="3600" dirty="0"/>
          </a:p>
        </p:txBody>
      </p:sp>
    </p:spTree>
  </p:cSld>
  <p:clrMapOvr>
    <a:masterClrMapping/>
  </p:clrMapOvr>
</p:sld>
</file>

<file path=ppt/slides/slide13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人差し指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ひとさしゆび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index finger, forefinger| second toe...</a:t>
            </a:r>
            <a:endParaRPr lang="en-US" sz="3600" dirty="0"/>
          </a:p>
        </p:txBody>
      </p:sp>
    </p:spTree>
  </p:cSld>
  <p:clrMapOvr>
    <a:masterClrMapping/>
  </p:clrMapOvr>
</p:sld>
</file>

<file path=ppt/slides/slide13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一通り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ひととおり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generally, in the main, briefly (look over, explain, etc.), roughly, more or less| (more or less) everything, all parts, ...</a:t>
            </a:r>
            <a:endParaRPr lang="en-US" sz="3600" dirty="0"/>
          </a:p>
        </p:txBody>
      </p:sp>
    </p:spTree>
  </p:cSld>
  <p:clrMapOvr>
    <a:masterClrMapping/>
  </p:clrMapOvr>
</p:sld>
</file>

<file path=ppt/slides/slide13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人通り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ひとどおり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pedestrian traffic...</a:t>
            </a:r>
            <a:endParaRPr lang="en-US" sz="3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上げる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あげる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raise, to elevate| to do up (one's hair)| to fly (a kite, etc.), to launch (fireworks, etc.), to surface (a submarine,...</a:t>
            </a:r>
            <a:endParaRPr lang="en-US" sz="3600" dirty="0"/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演劇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えんげき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drama, theatre, theater, play...</a:t>
            </a:r>
            <a:endParaRPr lang="en-US" sz="3600" dirty="0"/>
          </a:p>
        </p:txBody>
      </p:sp>
    </p:spTree>
  </p:cSld>
  <p:clrMapOvr>
    <a:masterClrMapping/>
  </p:clrMapOvr>
</p:sld>
</file>

<file path=ppt/slides/slide14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一先ず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ひとまず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for now, for the time being, for the present| though not quite satisfactorily, after a fashion...</a:t>
            </a:r>
            <a:endParaRPr lang="en-US" sz="3600" dirty="0"/>
          </a:p>
        </p:txBody>
      </p:sp>
    </p:spTree>
  </p:cSld>
  <p:clrMapOvr>
    <a:masterClrMapping/>
  </p:clrMapOvr>
</p:sld>
</file>

<file path=ppt/slides/slide14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ひとみ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pupil (of eye)| eye...</a:t>
            </a:r>
            <a:endParaRPr lang="en-US" sz="3600" dirty="0"/>
          </a:p>
        </p:txBody>
      </p:sp>
    </p:spTree>
  </p:cSld>
  <p:clrMapOvr>
    <a:masterClrMapping/>
  </p:clrMapOvr>
</p:sld>
</file>

<file path=ppt/slides/slide14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一休み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ひとやすみ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(short) rest, breather, break...</a:t>
            </a:r>
            <a:endParaRPr lang="en-US" sz="3600" dirty="0"/>
          </a:p>
        </p:txBody>
      </p:sp>
    </p:spTree>
  </p:cSld>
  <p:clrMapOvr>
    <a:masterClrMapping/>
  </p:clrMapOvr>
</p:sld>
</file>

<file path=ppt/slides/slide14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独り言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ひとりごと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soliloquy, monologue, speaking to oneself...</a:t>
            </a:r>
            <a:endParaRPr lang="en-US" sz="3600" dirty="0"/>
          </a:p>
        </p:txBody>
      </p:sp>
    </p:spTree>
  </p:cSld>
  <p:clrMapOvr>
    <a:masterClrMapping/>
  </p:clrMapOvr>
</p:sld>
</file>

<file path=ppt/slides/slide14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独りでに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ひとりでに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by itself, automatically, naturally...</a:t>
            </a:r>
            <a:endParaRPr lang="en-US" sz="3600" dirty="0"/>
          </a:p>
        </p:txBody>
      </p:sp>
    </p:spTree>
  </p:cSld>
  <p:clrMapOvr>
    <a:masterClrMapping/>
  </p:clrMapOvr>
</p:sld>
</file>

<file path=ppt/slides/slide14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皮肉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ひにく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irony, sarcasm, cynicism, satire| unexpected, different from what one expected, not as one had planned| (only) surface, s...</a:t>
            </a:r>
            <a:endParaRPr lang="en-US" sz="3600" dirty="0"/>
          </a:p>
        </p:txBody>
      </p:sp>
    </p:spTree>
  </p:cSld>
  <p:clrMapOvr>
    <a:masterClrMapping/>
  </p:clrMapOvr>
</p:sld>
</file>

<file path=ppt/slides/slide14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日にち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ひにち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date (of a planned event, act, etc.), day| (number of) days...</a:t>
            </a:r>
            <a:endParaRPr lang="en-US" sz="3600" dirty="0"/>
          </a:p>
        </p:txBody>
      </p:sp>
    </p:spTree>
  </p:cSld>
  <p:clrMapOvr>
    <a:masterClrMapping/>
  </p:clrMapOvr>
</p:sld>
</file>

<file path=ppt/slides/slide14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捻る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ひねる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twist, to wrench, to turn (a switch on or off, etc.), to wring (a neck)| to puzzle over| to defeat easily...</a:t>
            </a:r>
            <a:endParaRPr lang="en-US" sz="3600" dirty="0"/>
          </a:p>
        </p:txBody>
      </p:sp>
    </p:spTree>
  </p:cSld>
  <p:clrMapOvr>
    <a:masterClrMapping/>
  </p:clrMapOvr>
</p:sld>
</file>

<file path=ppt/slides/slide14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日の入り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ひのいり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sunset...</a:t>
            </a:r>
            <a:endParaRPr lang="en-US" sz="3600" dirty="0"/>
          </a:p>
        </p:txBody>
      </p:sp>
    </p:spTree>
  </p:cSld>
  <p:clrMapOvr>
    <a:masterClrMapping/>
  </p:clrMapOvr>
</p:sld>
</file>

<file path=ppt/slides/slide14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日の出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ひので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sunrise...</a:t>
            </a:r>
            <a:endParaRPr lang="en-US" sz="3600" dirty="0"/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円周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えんしゅう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circumference...</a:t>
            </a:r>
            <a:endParaRPr lang="en-US" sz="3600" dirty="0"/>
          </a:p>
        </p:txBody>
      </p:sp>
    </p:spTree>
  </p:cSld>
  <p:clrMapOvr>
    <a:masterClrMapping/>
  </p:clrMapOvr>
</p:sld>
</file>

<file path=ppt/slides/slide14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響き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ひびき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echo, reverberation| sound (esp. the distinctive sound of an object or activity, e.g. rain, gun, gallop, drum), noise| qu...</a:t>
            </a:r>
            <a:endParaRPr lang="en-US" sz="3600" dirty="0"/>
          </a:p>
        </p:txBody>
      </p:sp>
    </p:spTree>
  </p:cSld>
  <p:clrMapOvr>
    <a:masterClrMapping/>
  </p:clrMapOvr>
</p:sld>
</file>

<file path=ppt/slides/slide14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響く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ひびく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resound, to be heard far away| to reverberate, to shake, to vibrate| to come (home), to remain (with someone)| to have...</a:t>
            </a:r>
            <a:endParaRPr lang="en-US" sz="3600" dirty="0"/>
          </a:p>
        </p:txBody>
      </p:sp>
    </p:spTree>
  </p:cSld>
  <p:clrMapOvr>
    <a:masterClrMapping/>
  </p:clrMapOvr>
</p:sld>
</file>

<file path=ppt/slides/slide14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皮膚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ひふ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skin...</a:t>
            </a:r>
            <a:endParaRPr lang="en-US" sz="3600" dirty="0"/>
          </a:p>
        </p:txBody>
      </p:sp>
    </p:spTree>
  </p:cSld>
  <p:clrMapOvr>
    <a:masterClrMapping/>
  </p:clrMapOvr>
</p:sld>
</file>

<file path=ppt/slides/slide14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百科事典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ひゃっかじてん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encyclopedia, encyclopaedia...</a:t>
            </a:r>
            <a:endParaRPr lang="en-US" sz="3600" dirty="0"/>
          </a:p>
        </p:txBody>
      </p:sp>
    </p:spTree>
  </p:cSld>
  <p:clrMapOvr>
    <a:masterClrMapping/>
  </p:clrMapOvr>
</p:sld>
</file>

<file path=ppt/slides/slide14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冷やす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ひやす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cool (from room temperature), to chill, to refrigerate| to calm down, to cool off, to regain one's composure, to relax...</a:t>
            </a:r>
            <a:endParaRPr lang="en-US" sz="3600" dirty="0"/>
          </a:p>
        </p:txBody>
      </p:sp>
    </p:spTree>
  </p:cSld>
  <p:clrMapOvr>
    <a:masterClrMapping/>
  </p:clrMapOvr>
</p:sld>
</file>

<file path=ppt/slides/slide14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表紙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ひょうし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cover (of a book, magazine, etc.), binding| to appear on the cover of a magazine...</a:t>
            </a:r>
            <a:endParaRPr lang="en-US" sz="3600" dirty="0"/>
          </a:p>
        </p:txBody>
      </p:sp>
    </p:spTree>
  </p:cSld>
  <p:clrMapOvr>
    <a:masterClrMapping/>
  </p:clrMapOvr>
</p:sld>
</file>

<file path=ppt/slides/slide14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標識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ひょうしき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sign, mark, flag...</a:t>
            </a:r>
            <a:endParaRPr lang="en-US" sz="3600" dirty="0"/>
          </a:p>
        </p:txBody>
      </p:sp>
    </p:spTree>
  </p:cSld>
  <p:clrMapOvr>
    <a:masterClrMapping/>
  </p:clrMapOvr>
</p:sld>
</file>

<file path=ppt/slides/slide14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標準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ひょうじゅん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standard, level, norm...</a:t>
            </a:r>
            <a:endParaRPr lang="en-US" sz="3600" dirty="0"/>
          </a:p>
        </p:txBody>
      </p:sp>
    </p:spTree>
  </p:cSld>
  <p:clrMapOvr>
    <a:masterClrMapping/>
  </p:clrMapOvr>
</p:sld>
</file>

<file path=ppt/slides/slide14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標本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ひょうほん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example, specimen, sample...</a:t>
            </a:r>
            <a:endParaRPr lang="en-US" sz="3600" dirty="0"/>
          </a:p>
        </p:txBody>
      </p:sp>
    </p:spTree>
  </p:cSld>
  <p:clrMapOvr>
    <a:masterClrMapping/>
  </p:clrMapOvr>
</p:sld>
</file>

<file path=ppt/slides/slide14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評論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ひょうろん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criticism, critique...</a:t>
            </a:r>
            <a:endParaRPr lang="en-US" sz="3600" dirty="0"/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遠足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えんそく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excursion, outing, trip...</a:t>
            </a:r>
            <a:endParaRPr lang="en-US" sz="3600" dirty="0"/>
          </a:p>
        </p:txBody>
      </p:sp>
    </p:spTree>
  </p:cSld>
  <p:clrMapOvr>
    <a:masterClrMapping/>
  </p:clrMapOvr>
</p:sld>
</file>

<file path=ppt/slides/slide14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平仮名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ひらがな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hiragana, cursive Japanese syllabary used primarily for native Japanese words (esp. function words, inflections,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4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昼寝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ひるね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(afternoon) nap, sleeping during the day, siesta...</a:t>
            </a:r>
            <a:endParaRPr lang="en-US" sz="3600" dirty="0"/>
          </a:p>
        </p:txBody>
      </p:sp>
    </p:spTree>
  </p:cSld>
  <p:clrMapOvr>
    <a:masterClrMapping/>
  </p:clrMapOvr>
</p:sld>
</file>

<file path=ppt/slides/slide14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広げる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ひろげる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spread, to extend, to expand, to enlarge, to widen, to broaden| to unfold, to open, to unroll, to unwrap| to scatter a...</a:t>
            </a:r>
            <a:endParaRPr lang="en-US" sz="3600" dirty="0"/>
          </a:p>
        </p:txBody>
      </p:sp>
    </p:spTree>
  </p:cSld>
  <p:clrMapOvr>
    <a:masterClrMapping/>
  </p:clrMapOvr>
</p:sld>
</file>

<file path=ppt/slides/slide14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広さ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ひろさ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area, extent, dimensions, size| width, breadth...</a:t>
            </a:r>
            <a:endParaRPr lang="en-US" sz="3600" dirty="0"/>
          </a:p>
        </p:txBody>
      </p:sp>
    </p:spTree>
  </p:cSld>
  <p:clrMapOvr>
    <a:masterClrMapping/>
  </p:clrMapOvr>
</p:sld>
</file>

<file path=ppt/slides/slide14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広場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ひろば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public square, square, plaza, piazza, forum| open space, clearing...</a:t>
            </a:r>
            <a:endParaRPr lang="en-US" sz="3600" dirty="0"/>
          </a:p>
        </p:txBody>
      </p:sp>
    </p:spTree>
  </p:cSld>
  <p:clrMapOvr>
    <a:masterClrMapping/>
  </p:clrMapOvr>
</p:sld>
</file>

<file path=ppt/slides/slide14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広々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ひろびろ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extensive, spacious...</a:t>
            </a:r>
            <a:endParaRPr lang="en-US" sz="3600" dirty="0"/>
          </a:p>
        </p:txBody>
      </p:sp>
    </p:spTree>
  </p:cSld>
  <p:clrMapOvr>
    <a:masterClrMapping/>
  </p:clrMapOvr>
</p:sld>
</file>

<file path=ppt/slides/slide14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広める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ひろめる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spread, to propagate, to popularize, to disseminate| to broaden, to extend, to widen, to enlarge...</a:t>
            </a:r>
            <a:endParaRPr lang="en-US" sz="3600" dirty="0"/>
          </a:p>
        </p:txBody>
      </p:sp>
    </p:spTree>
  </p:cSld>
  <p:clrMapOvr>
    <a:masterClrMapping/>
  </p:clrMapOvr>
</p:sld>
</file>

<file path=ppt/slides/slide14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ビタミン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vitamin...</a:t>
            </a:r>
            <a:endParaRPr lang="en-US" sz="3600" dirty="0"/>
          </a:p>
        </p:txBody>
      </p:sp>
    </p:spTree>
  </p:cSld>
  <p:clrMapOvr>
    <a:masterClrMapping/>
  </p:clrMapOvr>
</p:sld>
</file>

<file path=ppt/slides/slide14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ビニール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vinyl, plastic| vinyl record...</a:t>
            </a:r>
            <a:endParaRPr lang="en-US" sz="3600" dirty="0"/>
          </a:p>
        </p:txBody>
      </p:sp>
    </p:spTree>
  </p:cSld>
  <p:clrMapOvr>
    <a:masterClrMapping/>
  </p:clrMapOvr>
</p:sld>
</file>

<file path=ppt/slides/slide14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美容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びよう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beauty, good figure, (beautiful) appearance, (beautiful) features| beautification, beauty treatment, beauty culture, cosm...</a:t>
            </a:r>
            <a:endParaRPr lang="en-US" sz="3600" dirty="0"/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延長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えんちょう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extension, elongation, prolongation, lengthening| Enchō era (923.4.11-931.4.26)...</a:t>
            </a:r>
            <a:endParaRPr lang="en-US" sz="3600" dirty="0"/>
          </a:p>
        </p:txBody>
      </p:sp>
    </p:spTree>
  </p:cSld>
  <p:clrMapOvr>
    <a:masterClrMapping/>
  </p:clrMapOvr>
</p:sld>
</file>

<file path=ppt/slides/slide14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ビルディング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multi-floor building, multi-storey building, tall building...</a:t>
            </a:r>
            <a:endParaRPr lang="en-US" sz="3600" dirty="0"/>
          </a:p>
        </p:txBody>
      </p:sp>
    </p:spTree>
  </p:cSld>
  <p:clrMapOvr>
    <a:masterClrMapping/>
  </p:clrMapOvr>
</p:sld>
</file>

<file path=ppt/slides/slide14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便箋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びんせん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writing paper, stationery, notepaper...</a:t>
            </a:r>
            <a:endParaRPr lang="en-US" sz="3600" dirty="0"/>
          </a:p>
        </p:txBody>
      </p:sp>
    </p:spTree>
  </p:cSld>
  <p:clrMapOvr>
    <a:masterClrMapping/>
  </p:clrMapOvr>
</p:sld>
</file>

<file path=ppt/slides/slide14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瓶詰め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びんづめ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bottling, bottled...</a:t>
            </a:r>
            <a:endParaRPr lang="en-US" sz="3600" dirty="0"/>
          </a:p>
        </p:txBody>
      </p:sp>
    </p:spTree>
  </p:cSld>
  <p:clrMapOvr>
    <a:masterClrMapping/>
  </p:clrMapOvr>
</p:sld>
</file>

<file path=ppt/slides/slide14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ピカピカ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with a glitter, with a sparkle| brand new, shiny and new| cleaned (of a plate, etc.), finished...</a:t>
            </a:r>
            <a:endParaRPr lang="en-US" sz="3600" dirty="0"/>
          </a:p>
        </p:txBody>
      </p:sp>
    </p:spTree>
  </p:cSld>
  <p:clrMapOvr>
    <a:masterClrMapping/>
  </p:clrMapOvr>
</p:sld>
</file>

<file path=ppt/slides/slide14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ピストル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pistol...</a:t>
            </a:r>
            <a:endParaRPr lang="en-US" sz="3600" dirty="0"/>
          </a:p>
        </p:txBody>
      </p:sp>
    </p:spTree>
  </p:cSld>
  <p:clrMapOvr>
    <a:masterClrMapping/>
  </p:clrMapOvr>
</p:sld>
</file>

<file path=ppt/slides/slide14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ぴったり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tightly, closely| exactly, precisely| suddenly (stopping)| perfectly (suited), ideally...</a:t>
            </a:r>
            <a:endParaRPr lang="en-US" sz="3600" dirty="0"/>
          </a:p>
        </p:txBody>
      </p:sp>
    </p:spTree>
  </p:cSld>
  <p:clrMapOvr>
    <a:masterClrMapping/>
  </p:clrMapOvr>
</p:sld>
</file>

<file path=ppt/slides/slide14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ピンク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pink| erotic (usually used in relation to the sex industry), blue, pornographic...</a:t>
            </a:r>
            <a:endParaRPr lang="en-US" sz="3600" dirty="0"/>
          </a:p>
        </p:txBody>
      </p:sp>
    </p:spTree>
  </p:cSld>
  <p:clrMapOvr>
    <a:masterClrMapping/>
  </p:clrMapOvr>
</p:sld>
</file>

<file path=ppt/slides/slide14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ファスナー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fastener, zipper...</a:t>
            </a:r>
            <a:endParaRPr lang="en-US" sz="3600" dirty="0"/>
          </a:p>
        </p:txBody>
      </p:sp>
    </p:spTree>
  </p:cSld>
  <p:clrMapOvr>
    <a:masterClrMapping/>
  </p:clrMapOvr>
</p:sld>
</file>

<file path=ppt/slides/slide14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風船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ふうせん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balloon (esp. small, toy variety)| airship, blimp...</a:t>
            </a:r>
            <a:endParaRPr lang="en-US" sz="3600" dirty="0"/>
          </a:p>
        </p:txBody>
      </p:sp>
    </p:spTree>
  </p:cSld>
  <p:clrMapOvr>
    <a:masterClrMapping/>
  </p:clrMapOvr>
</p:sld>
</file>

<file path=ppt/slides/slide14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不運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ふうん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misfortune, bad luck, ill luck, ill fortune...</a:t>
            </a:r>
            <a:endParaRPr lang="en-US" sz="3600" dirty="0"/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煙突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えんとつ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chimney, smokestack, funnel (of a ship), stovepipe| carrying a passenger without turning on the taximeter...</a:t>
            </a:r>
            <a:endParaRPr lang="en-US" sz="3600" dirty="0"/>
          </a:p>
        </p:txBody>
      </p:sp>
    </p:spTree>
  </p:cSld>
  <p:clrMapOvr>
    <a:masterClrMapping/>
  </p:clrMapOvr>
</p:sld>
</file>

<file path=ppt/slides/slide14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増える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increase, to multiply...</a:t>
            </a:r>
            <a:endParaRPr lang="en-US" sz="3600" dirty="0"/>
          </a:p>
        </p:txBody>
      </p:sp>
    </p:spTree>
  </p:cSld>
  <p:clrMapOvr>
    <a:masterClrMapping/>
  </p:clrMapOvr>
</p:sld>
</file>

<file path=ppt/slides/slide14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深まる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ふかまる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deepen, to heighten, to intensify...</a:t>
            </a:r>
            <a:endParaRPr lang="en-US" sz="3600" dirty="0"/>
          </a:p>
        </p:txBody>
      </p:sp>
    </p:spTree>
  </p:cSld>
  <p:clrMapOvr>
    <a:masterClrMapping/>
  </p:clrMapOvr>
</p:sld>
</file>

<file path=ppt/slides/slide14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不規則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ふきそく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irregularity, unsteadiness, disorderly...</a:t>
            </a:r>
            <a:endParaRPr lang="en-US" sz="3600" dirty="0"/>
          </a:p>
        </p:txBody>
      </p:sp>
    </p:spTree>
  </p:cSld>
  <p:clrMapOvr>
    <a:masterClrMapping/>
  </p:clrMapOvr>
</p:sld>
</file>

<file path=ppt/slides/slide14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普及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ふきゅう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diffusion, spread, popularization, promulgation, familiarization...</a:t>
            </a:r>
            <a:endParaRPr lang="en-US" sz="3600" dirty="0"/>
          </a:p>
        </p:txBody>
      </p:sp>
    </p:spTree>
  </p:cSld>
  <p:clrMapOvr>
    <a:masterClrMapping/>
  </p:clrMapOvr>
</p:sld>
</file>

<file path=ppt/slides/slide14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付近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ふきん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neighborhood, neighbourhood, vicinity, environs, surrounding area, district...</a:t>
            </a:r>
            <a:endParaRPr lang="en-US" sz="3600" dirty="0"/>
          </a:p>
        </p:txBody>
      </p:sp>
    </p:spTree>
  </p:cSld>
  <p:clrMapOvr>
    <a:masterClrMapping/>
  </p:clrMapOvr>
</p:sld>
</file>

<file path=ppt/slides/slide14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拭く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wipe, to dry...</a:t>
            </a:r>
            <a:endParaRPr lang="en-US" sz="3600" dirty="0"/>
          </a:p>
        </p:txBody>
      </p:sp>
    </p:spTree>
  </p:cSld>
  <p:clrMapOvr>
    <a:masterClrMapping/>
  </p:clrMapOvr>
</p:sld>
</file>

<file path=ppt/slides/slide14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副詞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ふくし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adverb...</a:t>
            </a:r>
            <a:endParaRPr lang="en-US" sz="3600" dirty="0"/>
          </a:p>
        </p:txBody>
      </p:sp>
    </p:spTree>
  </p:cSld>
  <p:clrMapOvr>
    <a:masterClrMapping/>
  </p:clrMapOvr>
</p:sld>
</file>

<file path=ppt/slides/slide14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複写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ふくしゃ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copying, duplication, reproduction, copy...</a:t>
            </a:r>
            <a:endParaRPr lang="en-US" sz="3600" dirty="0"/>
          </a:p>
        </p:txBody>
      </p:sp>
    </p:spTree>
  </p:cSld>
  <p:clrMapOvr>
    <a:masterClrMapping/>
  </p:clrMapOvr>
</p:sld>
</file>

<file path=ppt/slides/slide14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複数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ふくすう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plural, multiple, several...</a:t>
            </a:r>
            <a:endParaRPr lang="en-US" sz="3600" dirty="0"/>
          </a:p>
        </p:txBody>
      </p:sp>
    </p:spTree>
  </p:cSld>
  <p:clrMapOvr>
    <a:masterClrMapping/>
  </p:clrMapOvr>
</p:sld>
</file>

<file path=ppt/slides/slide14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含める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ふくめる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include (in a group or scope)| to instruct, to make one understand| to include (a nuance), to put in (an implication)|...</a:t>
            </a:r>
            <a:endParaRPr lang="en-US" sz="3600" dirty="0"/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追いかける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おいかける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chase, to run after, to pursue...</a:t>
            </a:r>
            <a:endParaRPr lang="en-US" sz="3600" dirty="0"/>
          </a:p>
        </p:txBody>
      </p:sp>
    </p:spTree>
  </p:cSld>
  <p:clrMapOvr>
    <a:masterClrMapping/>
  </p:clrMapOvr>
</p:sld>
</file>

<file path=ppt/slides/slide14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膨らます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ふくらます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swell, to expand, to inflate, to bulge...</a:t>
            </a:r>
            <a:endParaRPr lang="en-US" sz="3600" dirty="0"/>
          </a:p>
        </p:txBody>
      </p:sp>
    </p:spTree>
  </p:cSld>
  <p:clrMapOvr>
    <a:masterClrMapping/>
  </p:clrMapOvr>
</p:sld>
</file>

<file path=ppt/slides/slide14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膨らむ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ふくらむ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expand, to swell (out), to get big, to become inflated...</a:t>
            </a:r>
            <a:endParaRPr lang="en-US" sz="3600" dirty="0"/>
          </a:p>
        </p:txBody>
      </p:sp>
    </p:spTree>
  </p:cSld>
  <p:clrMapOvr>
    <a:masterClrMapping/>
  </p:clrMapOvr>
</p:sld>
</file>

<file path=ppt/slides/slide14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不潔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ふけつ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unclean, dirty, unsanitary, filthy| indecent, dirty (story, money, etc.), obscene, immoral...</a:t>
            </a:r>
            <a:endParaRPr lang="en-US" sz="3600" dirty="0"/>
          </a:p>
        </p:txBody>
      </p:sp>
    </p:spTree>
  </p:cSld>
  <p:clrMapOvr>
    <a:masterClrMapping/>
  </p:clrMapOvr>
</p:sld>
</file>

<file path=ppt/slides/slide14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更ける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get late, to advance, to wear on...</a:t>
            </a:r>
            <a:endParaRPr lang="en-US" sz="3600" dirty="0"/>
          </a:p>
        </p:txBody>
      </p:sp>
    </p:spTree>
  </p:cSld>
  <p:clrMapOvr>
    <a:masterClrMapping/>
  </p:clrMapOvr>
</p:sld>
</file>

<file path=ppt/slides/slide14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符号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ふごう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sign, mark, symbol, code| sign (e.g. positive, negative)...</a:t>
            </a:r>
            <a:endParaRPr lang="en-US" sz="3600" dirty="0"/>
          </a:p>
        </p:txBody>
      </p:sp>
    </p:spTree>
  </p:cSld>
  <p:clrMapOvr>
    <a:masterClrMapping/>
  </p:clrMapOvr>
</p:sld>
</file>

<file path=ppt/slides/slide14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夫妻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ふさい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husband and wife, married couple...</a:t>
            </a:r>
            <a:endParaRPr lang="en-US" sz="3600" dirty="0"/>
          </a:p>
        </p:txBody>
      </p:sp>
    </p:spTree>
  </p:cSld>
  <p:clrMapOvr>
    <a:masterClrMapping/>
  </p:clrMapOvr>
</p:sld>
</file>

<file path=ppt/slides/slide14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塞がる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ふさがる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closed, to be blocked, to be healed (e.g. wound), to be shut up| to be clogged, to be plugged up| to be occupied, t...</a:t>
            </a:r>
            <a:endParaRPr lang="en-US" sz="3600" dirty="0"/>
          </a:p>
        </p:txBody>
      </p:sp>
    </p:spTree>
  </p:cSld>
  <p:clrMapOvr>
    <a:masterClrMapping/>
  </p:clrMapOvr>
</p:sld>
</file>

<file path=ppt/slides/slide14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塞ぐ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ふさぐ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stop up, to close up, to block (up), to plug up, to shut up, to cover (ears, eyes, etc.), to close (eyes, mouth)| to s...</a:t>
            </a:r>
            <a:endParaRPr lang="en-US" sz="3600" dirty="0"/>
          </a:p>
        </p:txBody>
      </p:sp>
    </p:spTree>
  </p:cSld>
  <p:clrMapOvr>
    <a:masterClrMapping/>
  </p:clrMapOvr>
</p:sld>
</file>

<file path=ppt/slides/slide14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巫山戯る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ふざける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joke, to jest, to kid, to josh| to make fun of, to laugh at, to play a prank| to romp, to gambol, to frolic, to frisk,...</a:t>
            </a:r>
            <a:endParaRPr lang="en-US" sz="3600" dirty="0"/>
          </a:p>
        </p:txBody>
      </p:sp>
    </p:spTree>
  </p:cSld>
  <p:clrMapOvr>
    <a:masterClrMapping/>
  </p:clrMapOvr>
</p:sld>
</file>

<file path=ppt/slides/slide14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ふすま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fusuma, Japanese sliding screen...</a:t>
            </a:r>
            <a:endParaRPr lang="en-US" sz="3600" dirty="0"/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追い越す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おいこす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pass (e.g. car), to overtake| to surpass, to outstrip, to get ahead of, to outdistance...</a:t>
            </a:r>
            <a:endParaRPr lang="en-US" sz="3600" dirty="0"/>
          </a:p>
        </p:txBody>
      </p:sp>
    </p:spTree>
  </p:cSld>
  <p:clrMapOvr>
    <a:masterClrMapping/>
  </p:clrMapOvr>
</p:sld>
</file>

<file path=ppt/slides/slide14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付属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ふぞく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being attached (to), being affiliated (to), belonging (to), going with| attached school, affiliated school...</a:t>
            </a:r>
            <a:endParaRPr lang="en-US" sz="3600" dirty="0"/>
          </a:p>
        </p:txBody>
      </p:sp>
    </p:spTree>
  </p:cSld>
  <p:clrMapOvr>
    <a:masterClrMapping/>
  </p:clrMapOvr>
</p:sld>
</file>

<file path=ppt/slides/slide14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cover, lid, cap...</a:t>
            </a:r>
            <a:endParaRPr lang="en-US" sz="3600" dirty="0"/>
          </a:p>
        </p:txBody>
      </p:sp>
    </p:spTree>
  </p:cSld>
  <p:clrMapOvr>
    <a:masterClrMapping/>
  </p:clrMapOvr>
</p:sld>
</file>

<file path=ppt/slides/slide14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不通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ふつう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suspension, interruption, stoppage, tie-up, cessation...</a:t>
            </a:r>
            <a:endParaRPr lang="en-US" sz="3600" dirty="0"/>
          </a:p>
        </p:txBody>
      </p:sp>
    </p:spTree>
  </p:cSld>
  <p:clrMapOvr>
    <a:masterClrMapping/>
  </p:clrMapOvr>
</p:sld>
</file>

<file path=ppt/slides/slide14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船便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ふなびん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surface mail (ship), sea mail| ferry service, steamer service...</a:t>
            </a:r>
            <a:endParaRPr lang="en-US" sz="3600" dirty="0"/>
          </a:p>
        </p:txBody>
      </p:sp>
    </p:spTree>
  </p:cSld>
  <p:clrMapOvr>
    <a:masterClrMapping/>
  </p:clrMapOvr>
</p:sld>
</file>

<file path=ppt/slides/slide14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吹雪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ふぶき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snow storm, blizzard...</a:t>
            </a:r>
            <a:endParaRPr lang="en-US" sz="3600" dirty="0"/>
          </a:p>
        </p:txBody>
      </p:sp>
    </p:spTree>
  </p:cSld>
  <p:clrMapOvr>
    <a:masterClrMapping/>
  </p:clrMapOvr>
</p:sld>
</file>

<file path=ppt/slides/slide14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父母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father and mother, parents...</a:t>
            </a:r>
            <a:endParaRPr lang="en-US" sz="3600" dirty="0"/>
          </a:p>
        </p:txBody>
      </p:sp>
    </p:spTree>
  </p:cSld>
  <p:clrMapOvr>
    <a:masterClrMapping/>
  </p:clrMapOvr>
</p:sld>
</file>

<file path=ppt/slides/slide14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踏切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ふみきり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railway crossing, railroad crossing, train crossing, level crossing| starting line, scratch| determination| stepping over...</a:t>
            </a:r>
            <a:endParaRPr lang="en-US" sz="3600" dirty="0"/>
          </a:p>
        </p:txBody>
      </p:sp>
    </p:spTree>
  </p:cSld>
  <p:clrMapOvr>
    <a:masterClrMapping/>
  </p:clrMapOvr>
</p:sld>
</file>

<file path=ppt/slides/slide14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ふもと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foot (of a mountain or hill), bottom, base...</a:t>
            </a:r>
            <a:endParaRPr lang="en-US" sz="3600" dirty="0"/>
          </a:p>
        </p:txBody>
      </p:sp>
    </p:spTree>
  </p:cSld>
  <p:clrMapOvr>
    <a:masterClrMapping/>
  </p:clrMapOvr>
</p:sld>
</file>

<file path=ppt/slides/slide14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増やす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ふやす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increase, to add to, to augment...</a:t>
            </a:r>
            <a:endParaRPr lang="en-US" sz="3600" dirty="0"/>
          </a:p>
        </p:txBody>
      </p:sp>
    </p:spTree>
  </p:cSld>
  <p:clrMapOvr>
    <a:masterClrMapping/>
  </p:clrMapOvr>
</p:sld>
</file>

<file path=ppt/slides/slide14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フライパン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fry pan, frying pan...</a:t>
            </a:r>
            <a:endParaRPr lang="en-US" sz="3600" dirty="0"/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オイル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oil, petroleum| oil, lubricant, grease| (cooking) oil| (massage) oil, ointment| kerosene| engine oil...</a:t>
            </a:r>
            <a:endParaRPr lang="en-US" sz="3600" dirty="0"/>
          </a:p>
        </p:txBody>
      </p:sp>
    </p:spTree>
  </p:cSld>
  <p:clrMapOvr>
    <a:masterClrMapping/>
  </p:clrMapOvr>
</p:sld>
</file>

<file path=ppt/slides/slide14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振り仮名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ふりがな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furigana, kana over or beside kanji to indicate pronunciation...</a:t>
            </a:r>
            <a:endParaRPr lang="en-US" sz="3600" dirty="0"/>
          </a:p>
        </p:txBody>
      </p:sp>
    </p:spTree>
  </p:cSld>
  <p:clrMapOvr>
    <a:masterClrMapping/>
  </p:clrMapOvr>
</p:sld>
</file>

<file path=ppt/slides/slide14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フリー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free (of restraint, controls, etc.)| free (of cost)| freelance| one-size...</a:t>
            </a:r>
            <a:endParaRPr lang="en-US" sz="3600" dirty="0"/>
          </a:p>
        </p:txBody>
      </p:sp>
    </p:spTree>
  </p:cSld>
  <p:clrMapOvr>
    <a:masterClrMapping/>
  </p:clrMapOvr>
</p:sld>
</file>

<file path=ppt/slides/slide14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振る舞う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ふるまう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behave, to conduct oneself| to entertain, to treat someone (to a drink), to make tea for someone (tea ceremony)...</a:t>
            </a:r>
            <a:endParaRPr lang="en-US" sz="3600" dirty="0"/>
          </a:p>
        </p:txBody>
      </p:sp>
    </p:spTree>
  </p:cSld>
  <p:clrMapOvr>
    <a:masterClrMapping/>
  </p:clrMapOvr>
</p:sld>
</file>

<file path=ppt/slides/slide14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風呂敷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ふろしき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wrapping cloth, cloth wrapper...</a:t>
            </a:r>
            <a:endParaRPr lang="en-US" sz="3600" dirty="0"/>
          </a:p>
        </p:txBody>
      </p:sp>
    </p:spTree>
  </p:cSld>
  <p:clrMapOvr>
    <a:masterClrMapping/>
  </p:clrMapOvr>
</p:sld>
</file>

<file path=ppt/slides/slide14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ふわふわ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lightly (floating, drifting, etc.), buoyantly| soft, fluffy, spongy| unsteadily, flightily, fickly, frivolously...</a:t>
            </a:r>
            <a:endParaRPr lang="en-US" sz="3600" dirty="0"/>
          </a:p>
        </p:txBody>
      </p:sp>
    </p:spTree>
  </p:cSld>
  <p:clrMapOvr>
    <a:masterClrMapping/>
  </p:clrMapOvr>
</p:sld>
</file>

<file path=ppt/slides/slide14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噴火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ふんか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eruption, volcanic eruption...</a:t>
            </a:r>
            <a:endParaRPr lang="en-US" sz="3600" dirty="0"/>
          </a:p>
        </p:txBody>
      </p:sp>
    </p:spTree>
  </p:cSld>
  <p:clrMapOvr>
    <a:masterClrMapping/>
  </p:clrMapOvr>
</p:sld>
</file>

<file path=ppt/slides/slide14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噴水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ふんすい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water fountain...</a:t>
            </a:r>
            <a:endParaRPr lang="en-US" sz="3600" dirty="0"/>
          </a:p>
        </p:txBody>
      </p:sp>
    </p:spTree>
  </p:cSld>
  <p:clrMapOvr>
    <a:masterClrMapping/>
  </p:clrMapOvr>
</p:sld>
</file>

<file path=ppt/slides/slide14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無沙汰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ぶさた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not writing or contacting for a while, neglecting to write (call, visit, etc.), failing to write (call, visit, etc.), lon...</a:t>
            </a:r>
            <a:endParaRPr lang="en-US" sz="3600" dirty="0"/>
          </a:p>
        </p:txBody>
      </p:sp>
    </p:spTree>
  </p:cSld>
  <p:clrMapOvr>
    <a:masterClrMapping/>
  </p:clrMapOvr>
</p:sld>
</file>

<file path=ppt/slides/slide14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武士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warrior, samurai...</a:t>
            </a:r>
            <a:endParaRPr lang="en-US" sz="3600" dirty="0"/>
          </a:p>
        </p:txBody>
      </p:sp>
    </p:spTree>
  </p:cSld>
  <p:clrMapOvr>
    <a:masterClrMapping/>
  </p:clrMapOvr>
</p:sld>
</file>

<file path=ppt/slides/slide14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部首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ぶしゅ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radical (of a kanji character)...</a:t>
            </a:r>
            <a:endParaRPr lang="en-US" sz="3600" dirty="0"/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応援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おうえん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aid, assistance, help, support, reinforcement| cheering, rooting (for), support...</a:t>
            </a:r>
            <a:endParaRPr lang="en-US" sz="3600" dirty="0"/>
          </a:p>
        </p:txBody>
      </p:sp>
    </p:spTree>
  </p:cSld>
  <p:clrMapOvr>
    <a:masterClrMapping/>
  </p:clrMapOvr>
</p:sld>
</file>

<file path=ppt/slides/slide14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物騒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ぶっそう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dangerous, unsettled, troubled, disturbed, insecure...</a:t>
            </a:r>
            <a:endParaRPr lang="en-US" sz="3600" dirty="0"/>
          </a:p>
        </p:txBody>
      </p:sp>
    </p:spTree>
  </p:cSld>
  <p:clrMapOvr>
    <a:masterClrMapping/>
  </p:clrMapOvr>
</p:sld>
</file>

<file path=ppt/slides/slide14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ぶつかる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bump into, to run into, to collide with, to hit, to strike| to encounter, to meet with, to come upon, to face, to run ...</a:t>
            </a:r>
            <a:endParaRPr lang="en-US" sz="3600" dirty="0"/>
          </a:p>
        </p:txBody>
      </p:sp>
    </p:spTree>
  </p:cSld>
  <p:clrMapOvr>
    <a:masterClrMapping/>
  </p:clrMapOvr>
</p:sld>
</file>

<file path=ppt/slides/slide14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打付ける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ぶつける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hit (e.g. one's head), to strike, to crash into| to throw (e.g. a ball, a question, a demand)| to express, to vent (e....</a:t>
            </a:r>
            <a:endParaRPr lang="en-US" sz="3600" dirty="0"/>
          </a:p>
        </p:txBody>
      </p:sp>
    </p:spTree>
  </p:cSld>
  <p:clrMapOvr>
    <a:masterClrMapping/>
  </p:clrMapOvr>
</p:sld>
</file>

<file path=ppt/slides/slide14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ぶつぶつ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grunt, grumble, complaint, mutter| pimples, spots, eruption, rash| cutting into small pieces| simmering...</a:t>
            </a:r>
            <a:endParaRPr lang="en-US" sz="3600" dirty="0"/>
          </a:p>
        </p:txBody>
      </p:sp>
    </p:spTree>
  </p:cSld>
  <p:clrMapOvr>
    <a:masterClrMapping/>
  </p:clrMapOvr>
</p:sld>
</file>

<file path=ppt/slides/slide14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部品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ぶひん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parts, accessories, components...</a:t>
            </a:r>
            <a:endParaRPr lang="en-US" sz="3600" dirty="0"/>
          </a:p>
        </p:txBody>
      </p:sp>
    </p:spTree>
  </p:cSld>
  <p:clrMapOvr>
    <a:masterClrMapping/>
  </p:clrMapOvr>
</p:sld>
</file>

<file path=ppt/slides/slide14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ブラウス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blouse...</a:t>
            </a:r>
            <a:endParaRPr lang="en-US" sz="3600" dirty="0"/>
          </a:p>
        </p:txBody>
      </p:sp>
    </p:spTree>
  </p:cSld>
  <p:clrMapOvr>
    <a:masterClrMapping/>
  </p:clrMapOvr>
</p:sld>
</file>

<file path=ppt/slides/slide14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ぶら下げる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ぶらさげる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hang, to suspend, to dangle, to swing, to carry...</a:t>
            </a:r>
            <a:endParaRPr lang="en-US" sz="3600" dirty="0"/>
          </a:p>
        </p:txBody>
      </p:sp>
    </p:spTree>
  </p:cSld>
  <p:clrMapOvr>
    <a:masterClrMapping/>
  </p:clrMapOvr>
</p:sld>
</file>

<file path=ppt/slides/slide14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ブラシ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brush...</a:t>
            </a:r>
            <a:endParaRPr lang="en-US" sz="3600" dirty="0"/>
          </a:p>
        </p:txBody>
      </p:sp>
    </p:spTree>
  </p:cSld>
  <p:clrMapOvr>
    <a:masterClrMapping/>
  </p:clrMapOvr>
</p:sld>
</file>

<file path=ppt/slides/slide14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ブローチ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brooch...</a:t>
            </a:r>
            <a:endParaRPr lang="en-US" sz="3600" dirty="0"/>
          </a:p>
        </p:txBody>
      </p:sp>
    </p:spTree>
  </p:cSld>
  <p:clrMapOvr>
    <a:masterClrMapping/>
  </p:clrMapOvr>
</p:sld>
</file>

<file path=ppt/slides/slide14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分解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ぶんかい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disassembly, dismantling, disaggregating, taking apart, breaking up, analysis, parsing| decomposition, resolution, disint...</a:t>
            </a:r>
            <a:endParaRPr lang="en-US" sz="3600" dirty="0"/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王女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おうじょ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princess...</a:t>
            </a:r>
            <a:endParaRPr lang="en-US" sz="3600" dirty="0"/>
          </a:p>
        </p:txBody>
      </p:sp>
    </p:spTree>
  </p:cSld>
  <p:clrMapOvr>
    <a:masterClrMapping/>
  </p:clrMapOvr>
</p:sld>
</file>

<file path=ppt/slides/slide14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文献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ぶんけん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literature, books (reference), document...</a:t>
            </a:r>
            <a:endParaRPr lang="en-US" sz="3600" dirty="0"/>
          </a:p>
        </p:txBody>
      </p:sp>
    </p:spTree>
  </p:cSld>
  <p:clrMapOvr>
    <a:masterClrMapping/>
  </p:clrMapOvr>
</p:sld>
</file>

<file path=ppt/slides/slide14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文芸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ぶんげい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literature| the arts, art and literature, liberal arts...</a:t>
            </a:r>
            <a:endParaRPr lang="en-US" sz="3600" dirty="0"/>
          </a:p>
        </p:txBody>
      </p:sp>
    </p:spTree>
  </p:cSld>
  <p:clrMapOvr>
    <a:masterClrMapping/>
  </p:clrMapOvr>
</p:sld>
</file>

<file path=ppt/slides/slide14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分数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ぶんすう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fraction...</a:t>
            </a:r>
            <a:endParaRPr lang="en-US" sz="3600" dirty="0"/>
          </a:p>
        </p:txBody>
      </p:sp>
    </p:spTree>
  </p:cSld>
  <p:clrMapOvr>
    <a:masterClrMapping/>
  </p:clrMapOvr>
</p:sld>
</file>

<file path=ppt/slides/slide14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文体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ぶんたい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literary style| form of (written) language (e.g. classical, modern)...</a:t>
            </a:r>
            <a:endParaRPr lang="en-US" sz="3600" dirty="0"/>
          </a:p>
        </p:txBody>
      </p:sp>
    </p:spTree>
  </p:cSld>
  <p:clrMapOvr>
    <a:masterClrMapping/>
  </p:clrMapOvr>
</p:sld>
</file>

<file path=ppt/slides/slide14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分布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ぶんぷ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distribution, allocation...</a:t>
            </a:r>
            <a:endParaRPr lang="en-US" sz="3600" dirty="0"/>
          </a:p>
        </p:txBody>
      </p:sp>
    </p:spTree>
  </p:cSld>
  <p:clrMapOvr>
    <a:masterClrMapping/>
  </p:clrMapOvr>
</p:sld>
</file>

<file path=ppt/slides/slide14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文房具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ぶんぼうぐ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stationery...</a:t>
            </a:r>
            <a:endParaRPr lang="en-US" sz="3600" dirty="0"/>
          </a:p>
        </p:txBody>
      </p:sp>
    </p:spTree>
  </p:cSld>
  <p:clrMapOvr>
    <a:masterClrMapping/>
  </p:clrMapOvr>
</p:sld>
</file>

<file path=ppt/slides/slide14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文脈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ぶんみゃく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context (of a passage), line of thought| context, environment, circumstances...</a:t>
            </a:r>
            <a:endParaRPr lang="en-US" sz="3600" dirty="0"/>
          </a:p>
        </p:txBody>
      </p:sp>
    </p:spTree>
  </p:cSld>
  <p:clrMapOvr>
    <a:masterClrMapping/>
  </p:clrMapOvr>
</p:sld>
</file>

<file path=ppt/slides/slide14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分量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ぶんりょう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amount, quantity| measuring, weighing...</a:t>
            </a:r>
            <a:endParaRPr lang="en-US" sz="3600" dirty="0"/>
          </a:p>
        </p:txBody>
      </p:sp>
    </p:spTree>
  </p:cSld>
  <p:clrMapOvr>
    <a:masterClrMapping/>
  </p:clrMapOvr>
</p:sld>
</file>

<file path=ppt/slides/slide14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分類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ぶんるい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classification, categorization, sorting...</a:t>
            </a:r>
            <a:endParaRPr lang="en-US" sz="3600" dirty="0"/>
          </a:p>
        </p:txBody>
      </p:sp>
    </p:spTree>
  </p:cSld>
  <p:clrMapOvr>
    <a:masterClrMapping/>
  </p:clrMapOvr>
</p:sld>
</file>

<file path=ppt/slides/slide14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プラスチック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plastic...</a:t>
            </a:r>
            <a:endParaRPr lang="en-US" sz="3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憧れる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あこがれる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long for, to yearn after, to admire, to be attracted by...</a:t>
            </a:r>
            <a:endParaRPr lang="en-US" sz="3600" dirty="0"/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応ずる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おうずる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answer, to respond, to meet| to satisfy, to accept...</a:t>
            </a:r>
            <a:endParaRPr lang="en-US" sz="3600" dirty="0"/>
          </a:p>
        </p:txBody>
      </p:sp>
    </p:spTree>
  </p:cSld>
  <p:clrMapOvr>
    <a:masterClrMapping/>
  </p:clrMapOvr>
</p:sld>
</file>

<file path=ppt/slides/slide15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プラットホーム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platform...</a:t>
            </a:r>
            <a:endParaRPr lang="en-US" sz="3600" dirty="0"/>
          </a:p>
        </p:txBody>
      </p:sp>
    </p:spTree>
  </p:cSld>
  <p:clrMapOvr>
    <a:masterClrMapping/>
  </p:clrMapOvr>
</p:sld>
</file>

<file path=ppt/slides/slide15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プリント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print, printing, (printed) copy| handout, flyer...</a:t>
            </a:r>
            <a:endParaRPr lang="en-US" sz="3600" dirty="0"/>
          </a:p>
        </p:txBody>
      </p:sp>
    </p:spTree>
  </p:cSld>
  <p:clrMapOvr>
    <a:masterClrMapping/>
  </p:clrMapOvr>
</p:sld>
</file>

<file path=ppt/slides/slide15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プログラム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program (of events, music, etc.), programme| program (booklet), brochure, pamphlet| (computer) program, programming...</a:t>
            </a:r>
            <a:endParaRPr lang="en-US" sz="3600" dirty="0"/>
          </a:p>
        </p:txBody>
      </p:sp>
    </p:spTree>
  </p:cSld>
  <p:clrMapOvr>
    <a:masterClrMapping/>
  </p:clrMapOvr>
</p:sld>
</file>

<file path=ppt/slides/slide15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閉会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へいかい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closure (of a ceremony, event, meeting,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5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平気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へいき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coolness, calmness, composure, unconcern| all right, fine, OK, okay...</a:t>
            </a:r>
            <a:endParaRPr lang="en-US" sz="3600" dirty="0"/>
          </a:p>
        </p:txBody>
      </p:sp>
    </p:spTree>
  </p:cSld>
  <p:clrMapOvr>
    <a:masterClrMapping/>
  </p:clrMapOvr>
</p:sld>
</file>

<file path=ppt/slides/slide15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並行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へいこう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going side-by-side, going abreast| running concurrently, occurring at the same time, keeping pace with...</a:t>
            </a:r>
            <a:endParaRPr lang="en-US" sz="3600" dirty="0"/>
          </a:p>
        </p:txBody>
      </p:sp>
    </p:spTree>
  </p:cSld>
  <p:clrMapOvr>
    <a:masterClrMapping/>
  </p:clrMapOvr>
</p:sld>
</file>

<file path=ppt/slides/slide15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平日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へいじつ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weekday, ordinary days (i.e. non-holiday)| kanji radical 73...</a:t>
            </a:r>
            <a:endParaRPr lang="en-US" sz="3600" dirty="0"/>
          </a:p>
        </p:txBody>
      </p:sp>
    </p:spTree>
  </p:cSld>
  <p:clrMapOvr>
    <a:masterClrMapping/>
  </p:clrMapOvr>
</p:sld>
</file>

<file path=ppt/slides/slide15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兵隊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へいたい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soldier, sailor...</a:t>
            </a:r>
            <a:endParaRPr lang="en-US" sz="3600" dirty="0"/>
          </a:p>
        </p:txBody>
      </p:sp>
    </p:spTree>
  </p:cSld>
  <p:clrMapOvr>
    <a:masterClrMapping/>
  </p:clrMapOvr>
</p:sld>
</file>

<file path=ppt/slides/slide15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平凡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へいぼん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ordinary, common, commonplace, mediocre, unremarkable, undistinguished, uneventful...</a:t>
            </a:r>
            <a:endParaRPr lang="en-US" sz="3600" dirty="0"/>
          </a:p>
        </p:txBody>
      </p:sp>
    </p:spTree>
  </p:cSld>
  <p:clrMapOvr>
    <a:masterClrMapping/>
  </p:clrMapOvr>
</p:sld>
</file>

<file path=ppt/slides/slide15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平野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へいや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plain, open field...</a:t>
            </a:r>
            <a:endParaRPr lang="en-US" sz="3600" dirty="0"/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応接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おうせつ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reception (e.g. of visitors), dealing with...</a:t>
            </a:r>
            <a:endParaRPr lang="en-US" sz="3600" dirty="0"/>
          </a:p>
        </p:txBody>
      </p:sp>
    </p:spTree>
  </p:cSld>
  <p:clrMapOvr>
    <a:masterClrMapping/>
  </p:clrMapOvr>
</p:sld>
</file>

<file path=ppt/slides/slide15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凹む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へこむ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dented, to be indented, to yield, to give, to sink, to collapse, to cave in| to be beaten, to be overwhelmed, to yi...</a:t>
            </a:r>
            <a:endParaRPr lang="en-US" sz="3600" dirty="0"/>
          </a:p>
        </p:txBody>
      </p:sp>
    </p:spTree>
  </p:cSld>
  <p:clrMapOvr>
    <a:masterClrMapping/>
  </p:clrMapOvr>
</p:sld>
</file>

<file path=ppt/slides/slide15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へそ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navel, belly button| protrusion or depression in the middle of an object| center, centre, most important part, main point...</a:t>
            </a:r>
            <a:endParaRPr lang="en-US" sz="3600" dirty="0"/>
          </a:p>
        </p:txBody>
      </p:sp>
    </p:spTree>
  </p:cSld>
  <p:clrMapOvr>
    <a:masterClrMapping/>
  </p:clrMapOvr>
</p:sld>
</file>

<file path=ppt/slides/slide15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隔てる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へだてる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separate (by distance, time, etc.), to isolate, to partition, to divide| to interpose, to have between| to alienate, t...</a:t>
            </a:r>
            <a:endParaRPr lang="en-US" sz="3600" dirty="0"/>
          </a:p>
        </p:txBody>
      </p:sp>
    </p:spTree>
  </p:cSld>
  <p:clrMapOvr>
    <a:masterClrMapping/>
  </p:clrMapOvr>
</p:sld>
</file>

<file path=ppt/slides/slide15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ヘリコプター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helicopter...</a:t>
            </a:r>
            <a:endParaRPr lang="en-US" sz="3600" dirty="0"/>
          </a:p>
        </p:txBody>
      </p:sp>
    </p:spTree>
  </p:cSld>
  <p:clrMapOvr>
    <a:masterClrMapping/>
  </p:clrMapOvr>
</p:sld>
</file>

<file path=ppt/slides/slide15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減る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decrease (in size or number), to diminish, to abate...</a:t>
            </a:r>
            <a:endParaRPr lang="en-US" sz="3600" dirty="0"/>
          </a:p>
        </p:txBody>
      </p:sp>
    </p:spTree>
  </p:cSld>
  <p:clrMapOvr>
    <a:masterClrMapping/>
  </p:clrMapOvr>
</p:sld>
</file>

<file path=ppt/slides/slide15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編集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へんしゅう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editing, compilation...</a:t>
            </a:r>
            <a:endParaRPr lang="en-US" sz="3600" dirty="0"/>
          </a:p>
        </p:txBody>
      </p:sp>
    </p:spTree>
  </p:cSld>
  <p:clrMapOvr>
    <a:masterClrMapping/>
  </p:clrMapOvr>
</p:sld>
</file>

<file path=ppt/slides/slide15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別荘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べっそう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holiday house, vacation home, villa| prison, jail...</a:t>
            </a:r>
            <a:endParaRPr lang="en-US" sz="3600" dirty="0"/>
          </a:p>
        </p:txBody>
      </p:sp>
    </p:spTree>
  </p:cSld>
  <p:clrMapOvr>
    <a:masterClrMapping/>
  </p:clrMapOvr>
</p:sld>
</file>

<file path=ppt/slides/slide15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別々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べつべつ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separate, respective...</a:t>
            </a:r>
            <a:endParaRPr lang="en-US" sz="3600" dirty="0"/>
          </a:p>
        </p:txBody>
      </p:sp>
    </p:spTree>
  </p:cSld>
  <p:clrMapOvr>
    <a:masterClrMapping/>
  </p:clrMapOvr>
</p:sld>
</file>

<file path=ppt/slides/slide15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ベテラン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veteran (in a particular field), person with a lot of experience, old hand...</a:t>
            </a:r>
            <a:endParaRPr lang="en-US" sz="3600" dirty="0"/>
          </a:p>
        </p:txBody>
      </p:sp>
    </p:spTree>
  </p:cSld>
  <p:clrMapOvr>
    <a:masterClrMapping/>
  </p:clrMapOvr>
</p:sld>
</file>

<file path=ppt/slides/slide15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便所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べんじょ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toilet, lavatory, water closet, restroom, bathroom...</a:t>
            </a:r>
            <a:endParaRPr lang="en-US" sz="3600" dirty="0"/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応対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おうたい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dealing with (people, customers, complaints, etc.), receiving (callers, visitors, etc.), attending to, handling, serving...</a:t>
            </a:r>
            <a:endParaRPr lang="en-US" sz="3600" dirty="0"/>
          </a:p>
        </p:txBody>
      </p:sp>
    </p:spTree>
  </p:cSld>
  <p:clrMapOvr>
    <a:masterClrMapping/>
  </p:clrMapOvr>
</p:sld>
</file>

<file path=ppt/slides/slide15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ペン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pen...</a:t>
            </a:r>
            <a:endParaRPr lang="en-US" sz="3600" dirty="0"/>
          </a:p>
        </p:txBody>
      </p:sp>
    </p:spTree>
  </p:cSld>
  <p:clrMapOvr>
    <a:masterClrMapping/>
  </p:clrMapOvr>
</p:sld>
</file>

<file path=ppt/slides/slide15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ペンチ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cutting pliers, lineman's pliers, combination pliers...</a:t>
            </a:r>
            <a:endParaRPr lang="en-US" sz="3600" dirty="0"/>
          </a:p>
        </p:txBody>
      </p:sp>
    </p:spTree>
  </p:cSld>
  <p:clrMapOvr>
    <a:masterClrMapping/>
  </p:clrMapOvr>
</p:sld>
</file>

<file path=ppt/slides/slide15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方角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ほうがく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direction, way| point of the compass, cardinal direction, bearing| method, means, approach...</a:t>
            </a:r>
            <a:endParaRPr lang="en-US" sz="3600" dirty="0"/>
          </a:p>
        </p:txBody>
      </p:sp>
    </p:spTree>
  </p:cSld>
  <p:clrMapOvr>
    <a:masterClrMapping/>
  </p:clrMapOvr>
</p:sld>
</file>

<file path=ppt/slides/slide15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ほうき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broom...</a:t>
            </a:r>
            <a:endParaRPr lang="en-US" sz="3600" dirty="0"/>
          </a:p>
        </p:txBody>
      </p:sp>
    </p:spTree>
  </p:cSld>
  <p:clrMapOvr>
    <a:masterClrMapping/>
  </p:clrMapOvr>
</p:sld>
</file>

<file path=ppt/slides/slide15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方言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ほうげん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dialect, provincialism...</a:t>
            </a:r>
            <a:endParaRPr lang="en-US" sz="3600" dirty="0"/>
          </a:p>
        </p:txBody>
      </p:sp>
    </p:spTree>
  </p:cSld>
  <p:clrMapOvr>
    <a:masterClrMapping/>
  </p:clrMapOvr>
</p:sld>
</file>

<file path=ppt/slides/slide15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方針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ほうしん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policy, course, plan (of action), principle| magnetic needle...</a:t>
            </a:r>
            <a:endParaRPr lang="en-US" sz="3600" dirty="0"/>
          </a:p>
        </p:txBody>
      </p:sp>
    </p:spTree>
  </p:cSld>
  <p:clrMapOvr>
    <a:masterClrMapping/>
  </p:clrMapOvr>
</p:sld>
</file>

<file path=ppt/slides/slide15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包装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ほうそう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packing, wrapping...</a:t>
            </a:r>
            <a:endParaRPr lang="en-US" sz="3600" dirty="0"/>
          </a:p>
        </p:txBody>
      </p:sp>
    </p:spTree>
  </p:cSld>
  <p:clrMapOvr>
    <a:masterClrMapping/>
  </p:clrMapOvr>
</p:sld>
</file>

<file path=ppt/slides/slide15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法則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ほうそく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law, rule...</a:t>
            </a:r>
            <a:endParaRPr lang="en-US" sz="3600" dirty="0"/>
          </a:p>
        </p:txBody>
      </p:sp>
    </p:spTree>
  </p:cSld>
  <p:clrMapOvr>
    <a:masterClrMapping/>
  </p:clrMapOvr>
</p:sld>
</file>

<file path=ppt/slides/slide15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包帯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ほうたい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bandage, dressing...</a:t>
            </a:r>
            <a:endParaRPr lang="en-US" sz="3600" dirty="0"/>
          </a:p>
        </p:txBody>
      </p:sp>
    </p:spTree>
  </p:cSld>
  <p:clrMapOvr>
    <a:masterClrMapping/>
  </p:clrMapOvr>
</p:sld>
</file>

<file path=ppt/slides/slide15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包丁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ほうちょう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kitchen knife, carving knife| cooking, food...</a:t>
            </a:r>
            <a:endParaRPr lang="en-US" sz="3600" dirty="0"/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往復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おうふく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making a round trip, going and returning, coming and going| round-trip ticket, return ticket| correspondence, exchanging ...</a:t>
            </a:r>
            <a:endParaRPr lang="en-US" sz="3600" dirty="0"/>
          </a:p>
        </p:txBody>
      </p:sp>
    </p:spTree>
  </p:cSld>
  <p:clrMapOvr>
    <a:masterClrMapping/>
  </p:clrMapOvr>
</p:sld>
</file>

<file path=ppt/slides/slide15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方程式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ほうていしき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equation, formula| method for solving a problem, set way of achieving a particular result...</a:t>
            </a:r>
            <a:endParaRPr lang="en-US" sz="3600" dirty="0"/>
          </a:p>
        </p:txBody>
      </p:sp>
    </p:spTree>
  </p:cSld>
  <p:clrMapOvr>
    <a:masterClrMapping/>
  </p:clrMapOvr>
</p:sld>
</file>

<file path=ppt/slides/slide15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方面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ほうめん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direction, district, area| field (e.g. of study), sphere, quarter, aspect, angle...</a:t>
            </a:r>
            <a:endParaRPr lang="en-US" sz="3600" dirty="0"/>
          </a:p>
        </p:txBody>
      </p:sp>
    </p:spTree>
  </p:cSld>
  <p:clrMapOvr>
    <a:masterClrMapping/>
  </p:clrMapOvr>
</p:sld>
</file>

<file path=ppt/slides/slide15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ほうる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throw, to fling, to hurl, to toss| to neglect, to abandon, to leave alone, to give up on, to leave undone, to leave un...</a:t>
            </a:r>
            <a:endParaRPr lang="en-US" sz="3600" dirty="0"/>
          </a:p>
        </p:txBody>
      </p:sp>
    </p:spTree>
  </p:cSld>
  <p:clrMapOvr>
    <a:masterClrMapping/>
  </p:clrMapOvr>
</p:sld>
</file>

<file path=ppt/slides/slide15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朗らか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ほがらか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cheerful, merry, sunny, melodious| bright (sky, day, etc.), fine, clear...</a:t>
            </a:r>
            <a:endParaRPr lang="en-US" sz="3600" dirty="0"/>
          </a:p>
        </p:txBody>
      </p:sp>
    </p:spTree>
  </p:cSld>
  <p:clrMapOvr>
    <a:masterClrMapping/>
  </p:clrMapOvr>
</p:sld>
</file>

<file path=ppt/slides/slide15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保健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ほけん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preservation of health, hygiene, sanitation...</a:t>
            </a:r>
            <a:endParaRPr lang="en-US" sz="3600" dirty="0"/>
          </a:p>
        </p:txBody>
      </p:sp>
    </p:spTree>
  </p:cSld>
  <p:clrMapOvr>
    <a:masterClrMapping/>
  </p:clrMapOvr>
</p:sld>
</file>

<file path=ppt/slides/slide15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干す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air, to dry, to desiccate| to drain (off)| to drink up| to deprive of a role, job, etc....</a:t>
            </a:r>
            <a:endParaRPr lang="en-US" sz="3600" dirty="0"/>
          </a:p>
        </p:txBody>
      </p:sp>
    </p:spTree>
  </p:cSld>
  <p:clrMapOvr>
    <a:masterClrMapping/>
  </p:clrMapOvr>
</p:sld>
</file>

<file path=ppt/slides/slide15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北極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ほっきょく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North Pole| the Arctic...</a:t>
            </a:r>
            <a:endParaRPr lang="en-US" sz="3600" dirty="0"/>
          </a:p>
        </p:txBody>
      </p:sp>
    </p:spTree>
  </p:cSld>
  <p:clrMapOvr>
    <a:masterClrMapping/>
  </p:clrMapOvr>
</p:sld>
</file>

<file path=ppt/slides/slide15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解く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ほどく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undo, to untie, to unfasten, to unlace, to unravel, to loosen, to unpack...</a:t>
            </a:r>
            <a:endParaRPr lang="en-US" sz="3600" dirty="0"/>
          </a:p>
        </p:txBody>
      </p:sp>
    </p:spTree>
  </p:cSld>
  <p:clrMapOvr>
    <a:masterClrMapping/>
  </p:clrMapOvr>
</p:sld>
</file>

<file path=ppt/slides/slide15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moat, fosse| canal, ditch...</a:t>
            </a:r>
            <a:endParaRPr lang="en-US" sz="3600" dirty="0"/>
          </a:p>
        </p:txBody>
      </p:sp>
    </p:spTree>
  </p:cSld>
  <p:clrMapOvr>
    <a:masterClrMapping/>
  </p:clrMapOvr>
</p:sld>
</file>

<file path=ppt/slides/slide15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彫る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carve, to engrave, to sculpt, to chisel| to tattoo...</a:t>
            </a:r>
            <a:endParaRPr lang="en-US" sz="3600" dirty="0"/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欧米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おうべい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Europe and America, the West...</a:t>
            </a:r>
            <a:endParaRPr lang="en-US" sz="3600" dirty="0"/>
          </a:p>
        </p:txBody>
      </p:sp>
    </p:spTree>
  </p:cSld>
  <p:clrMapOvr>
    <a:masterClrMapping/>
  </p:clrMapOvr>
</p:sld>
</file>

<file path=ppt/slides/slide15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掘る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dig, to excavate, to hollow| to delve into| to dig up (e.g. vegetables)| (for two men) to have anal sex...</a:t>
            </a:r>
            <a:endParaRPr lang="en-US" sz="3600" dirty="0"/>
          </a:p>
        </p:txBody>
      </p:sp>
    </p:spTree>
  </p:cSld>
  <p:clrMapOvr>
    <a:masterClrMapping/>
  </p:clrMapOvr>
</p:sld>
</file>

<file path=ppt/slides/slide15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本部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ほんぶ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headquarters, head office, main office...</a:t>
            </a:r>
            <a:endParaRPr lang="en-US" sz="3600" dirty="0"/>
          </a:p>
        </p:txBody>
      </p:sp>
    </p:spTree>
  </p:cSld>
  <p:clrMapOvr>
    <a:masterClrMapping/>
  </p:clrMapOvr>
</p:sld>
</file>

<file path=ppt/slides/slide15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本来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ほんらい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originally, primarily| essentially, intrinsically, naturally, by nature, in (and of) itself| proper, rightful, legal, nor...</a:t>
            </a:r>
            <a:endParaRPr lang="en-US" sz="3600" dirty="0"/>
          </a:p>
        </p:txBody>
      </p:sp>
    </p:spTree>
  </p:cSld>
  <p:clrMapOvr>
    <a:masterClrMapping/>
  </p:clrMapOvr>
</p:sld>
</file>

<file path=ppt/slides/slide15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望遠鏡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ぼうえんきょう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telescope...</a:t>
            </a:r>
            <a:endParaRPr lang="en-US" sz="3600" dirty="0"/>
          </a:p>
        </p:txBody>
      </p:sp>
    </p:spTree>
  </p:cSld>
  <p:clrMapOvr>
    <a:masterClrMapping/>
  </p:clrMapOvr>
</p:sld>
</file>

<file path=ppt/slides/slide15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坊さん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ぼうさん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Buddhist priest, monk| boy...</a:t>
            </a:r>
            <a:endParaRPr lang="en-US" sz="3600" dirty="0"/>
          </a:p>
        </p:txBody>
      </p:sp>
    </p:spTree>
  </p:cSld>
  <p:clrMapOvr>
    <a:masterClrMapping/>
  </p:clrMapOvr>
</p:sld>
</file>

<file path=ppt/slides/slide15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防止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ぼうし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prevention, check...</a:t>
            </a:r>
            <a:endParaRPr lang="en-US" sz="3600" dirty="0"/>
          </a:p>
        </p:txBody>
      </p:sp>
    </p:spTree>
  </p:cSld>
  <p:clrMapOvr>
    <a:masterClrMapping/>
  </p:clrMapOvr>
</p:sld>
</file>

<file path=ppt/slides/slide15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膨大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ぼうだい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huge, vast, enormous, colossal, extensive, large| swelling, expansion...</a:t>
            </a:r>
            <a:endParaRPr lang="en-US" sz="3600" dirty="0"/>
          </a:p>
        </p:txBody>
      </p:sp>
    </p:spTree>
  </p:cSld>
  <p:clrMapOvr>
    <a:masterClrMapping/>
  </p:clrMapOvr>
</p:sld>
</file>

<file path=ppt/slides/slide15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防犯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ぼうはん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prevention of crime| security (device, camera,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5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坊や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ぼうや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boy, son, child| mere boy, stripling, greenhorn...</a:t>
            </a:r>
            <a:endParaRPr lang="en-US" sz="3600" dirty="0"/>
          </a:p>
        </p:txBody>
      </p:sp>
    </p:spTree>
  </p:cSld>
  <p:clrMapOvr>
    <a:masterClrMapping/>
  </p:clrMapOvr>
</p:sld>
</file>

<file path=ppt/slides/slide15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牧場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ぼくじょう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farm (livestock), stock farm, ranch, station| pasture, meadow, grazing land...</a:t>
            </a:r>
            <a:endParaRPr lang="en-US" sz="3600" dirty="0"/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応用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おうよう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(practical) application, putting to practical use| applied (e.g. physics, linguistics, research)...</a:t>
            </a:r>
            <a:endParaRPr lang="en-US" sz="3600" dirty="0"/>
          </a:p>
        </p:txBody>
      </p:sp>
    </p:spTree>
  </p:cSld>
  <p:clrMapOvr>
    <a:masterClrMapping/>
  </p:clrMapOvr>
</p:sld>
</file>

<file path=ppt/slides/slide15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牧畜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ぼくちく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stock-farming, livestock farming, cattle breeding...</a:t>
            </a:r>
            <a:endParaRPr lang="en-US" sz="3600" dirty="0"/>
          </a:p>
        </p:txBody>
      </p:sp>
    </p:spTree>
  </p:cSld>
  <p:clrMapOvr>
    <a:masterClrMapping/>
  </p:clrMapOvr>
</p:sld>
</file>

<file path=ppt/slides/slide15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募集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ぼしゅう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recruitment, invitation, selection, advertisement, taking applications| raising (funds, donations, etc.), collection, sub...</a:t>
            </a:r>
            <a:endParaRPr lang="en-US" sz="3600" dirty="0"/>
          </a:p>
        </p:txBody>
      </p:sp>
    </p:spTree>
  </p:cSld>
  <p:clrMapOvr>
    <a:masterClrMapping/>
  </p:clrMapOvr>
</p:sld>
</file>

<file path=ppt/slides/slide15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坊ちゃん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ぼっちゃん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(another's) son, boy, young master| green young man from a well-to-do family, young man innocent of the ways of the world...</a:t>
            </a:r>
            <a:endParaRPr lang="en-US" sz="3600" dirty="0"/>
          </a:p>
        </p:txBody>
      </p:sp>
    </p:spTree>
  </p:cSld>
  <p:clrMapOvr>
    <a:masterClrMapping/>
  </p:clrMapOvr>
</p:sld>
</file>

<file path=ppt/slides/slide15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襤褸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rag, scrap, tattered clothes| fault (esp. in a pretense, pretence), defect| run-down, shabby, junky...</a:t>
            </a:r>
            <a:endParaRPr lang="en-US" sz="3600" dirty="0"/>
          </a:p>
        </p:txBody>
      </p:sp>
    </p:spTree>
  </p:cSld>
  <p:clrMapOvr>
    <a:masterClrMapping/>
  </p:clrMapOvr>
</p:sld>
</file>

<file path=ppt/slides/slide15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tray| family, household| O-Bon, Bon Festival, Lantern Festival, Festival of the Dead| gambler's den...</a:t>
            </a:r>
            <a:endParaRPr lang="en-US" sz="3600" dirty="0"/>
          </a:p>
        </p:txBody>
      </p:sp>
    </p:spTree>
  </p:cSld>
  <p:clrMapOvr>
    <a:masterClrMapping/>
  </p:clrMapOvr>
</p:sld>
</file>

<file path=ppt/slides/slide15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盆地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ぼんち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basin (e.g. between mountains)...</a:t>
            </a:r>
            <a:endParaRPr lang="en-US" sz="3600" dirty="0"/>
          </a:p>
        </p:txBody>
      </p:sp>
    </p:spTree>
  </p:cSld>
  <p:clrMapOvr>
    <a:masterClrMapping/>
  </p:clrMapOvr>
</p:sld>
</file>

<file path=ppt/slides/slide15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ボーナス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bonus...</a:t>
            </a:r>
            <a:endParaRPr lang="en-US" sz="3600" dirty="0"/>
          </a:p>
        </p:txBody>
      </p:sp>
    </p:spTree>
  </p:cSld>
  <p:clrMapOvr>
    <a:masterClrMapping/>
  </p:clrMapOvr>
</p:sld>
</file>

<file path=ppt/slides/slide15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ポスター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poster...</a:t>
            </a:r>
            <a:endParaRPr lang="en-US" sz="3600" dirty="0"/>
          </a:p>
        </p:txBody>
      </p:sp>
    </p:spTree>
  </p:cSld>
  <p:clrMapOvr>
    <a:masterClrMapping/>
  </p:clrMapOvr>
</p:sld>
</file>

<file path=ppt/slides/slide15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まあまあ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so-so, passable| now, now| my, my...</a:t>
            </a:r>
            <a:endParaRPr lang="en-US" sz="3600" dirty="0"/>
          </a:p>
        </p:txBody>
      </p:sp>
    </p:spTree>
  </p:cSld>
  <p:clrMapOvr>
    <a:masterClrMapping/>
  </p:clrMapOvr>
</p:sld>
</file>

<file path=ppt/slides/slide15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枚数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まいすう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 number of flat things| win-loss difference which influences the ranking of wrestlers...</a:t>
            </a:r>
            <a:endParaRPr lang="en-US" sz="3600" dirty="0"/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大雑把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おおざっぱ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rough (estimate, manner, etc.), crude, broad, loose, careless (work)...</a:t>
            </a:r>
            <a:endParaRPr lang="en-US" sz="3600" dirty="0"/>
          </a:p>
        </p:txBody>
      </p:sp>
    </p:spTree>
  </p:cSld>
  <p:clrMapOvr>
    <a:masterClrMapping/>
  </p:clrMapOvr>
</p:sld>
</file>

<file path=ppt/slides/slide15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毎度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まいど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each time, always, often| thank you for your continued patronage...</a:t>
            </a:r>
            <a:endParaRPr lang="en-US" sz="3600" dirty="0"/>
          </a:p>
        </p:txBody>
      </p:sp>
    </p:spTree>
  </p:cSld>
  <p:clrMapOvr>
    <a:masterClrMapping/>
  </p:clrMapOvr>
</p:sld>
</file>

<file path=ppt/slides/slide15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マイナス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minus, subtraction, taking away| negative (number)| deficit, loss| disadvantage, drawback, handicap| negative charge, cat...</a:t>
            </a:r>
            <a:endParaRPr lang="en-US" sz="3600" dirty="0"/>
          </a:p>
        </p:txBody>
      </p:sp>
    </p:spTree>
  </p:cSld>
  <p:clrMapOvr>
    <a:masterClrMapping/>
  </p:clrMapOvr>
</p:sld>
</file>

<file path=ppt/slides/slide15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蒔く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sow, to plant, to seed| to sow (the seeds of| e.g. conflict)| to sprinkle (gold or silver powder on lacquerware)...</a:t>
            </a:r>
            <a:endParaRPr lang="en-US" sz="3600" dirty="0"/>
          </a:p>
        </p:txBody>
      </p:sp>
    </p:spTree>
  </p:cSld>
  <p:clrMapOvr>
    <a:masterClrMapping/>
  </p:clrMapOvr>
</p:sld>
</file>

<file path=ppt/slides/slide15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撒く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scatter, to sprinkle, to strew| to distribute (handbills, etc.), to spread (rumours, etc.)| to give the slip, to throw...</a:t>
            </a:r>
            <a:endParaRPr lang="en-US" sz="3600" dirty="0"/>
          </a:p>
        </p:txBody>
      </p:sp>
    </p:spTree>
  </p:cSld>
  <p:clrMapOvr>
    <a:masterClrMapping/>
  </p:clrMapOvr>
</p:sld>
</file>

<file path=ppt/slides/slide15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巻く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wind, to coil, to roll, to wear (e.g. turban, scarf)| to envelope, to shroud| to outflank, to skirt| to link (verse)| ...</a:t>
            </a:r>
            <a:endParaRPr lang="en-US" sz="3600" dirty="0"/>
          </a:p>
        </p:txBody>
      </p:sp>
    </p:spTree>
  </p:cSld>
  <p:clrMapOvr>
    <a:masterClrMapping/>
  </p:clrMapOvr>
</p:sld>
</file>

<file path=ppt/slides/slide15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枕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まくら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pillow, bolster| introduction (e.g. to a rakugo story), lead-in...</a:t>
            </a:r>
            <a:endParaRPr lang="en-US" sz="3600" dirty="0"/>
          </a:p>
        </p:txBody>
      </p:sp>
    </p:spTree>
  </p:cSld>
  <p:clrMapOvr>
    <a:masterClrMapping/>
  </p:clrMapOvr>
</p:sld>
</file>

<file path=ppt/slides/slide15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曲げる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まげる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bend, to crook, to bow, to curve, to curl| to lean, to tilt, to incline, to slant| to bend (the truth), to distort, to...</a:t>
            </a:r>
            <a:endParaRPr lang="en-US" sz="3600" dirty="0"/>
          </a:p>
        </p:txBody>
      </p:sp>
    </p:spTree>
  </p:cSld>
  <p:clrMapOvr>
    <a:masterClrMapping/>
  </p:clrMapOvr>
</p:sld>
</file>

<file path=ppt/slides/slide15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まごまご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confused, flustered, at a loss...</a:t>
            </a:r>
            <a:endParaRPr lang="en-US" sz="3600" dirty="0"/>
          </a:p>
        </p:txBody>
      </p:sp>
    </p:spTree>
  </p:cSld>
  <p:clrMapOvr>
    <a:masterClrMapping/>
  </p:clrMapOvr>
</p:sld>
</file>

<file path=ppt/slides/slide15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摩擦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まさつ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friction, rubbing, chafing| discord, friction, strife, conflict...</a:t>
            </a:r>
            <a:endParaRPr lang="en-US" sz="3600" dirty="0"/>
          </a:p>
        </p:txBody>
      </p:sp>
    </p:spTree>
  </p:cSld>
  <p:clrMapOvr>
    <a:masterClrMapping/>
  </p:clrMapOvr>
</p:sld>
</file>

<file path=ppt/slides/slide15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混ざる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まざる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mixed, to be blended with, to associate with, to mingle with, to join...</a:t>
            </a:r>
            <a:endParaRPr lang="en-US" sz="3600" dirty="0"/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大通り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おおどおり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main street...</a:t>
            </a:r>
            <a:endParaRPr lang="en-US" sz="3600" dirty="0"/>
          </a:p>
        </p:txBody>
      </p:sp>
    </p:spTree>
  </p:cSld>
  <p:clrMapOvr>
    <a:masterClrMapping/>
  </p:clrMapOvr>
</p:sld>
</file>

<file path=ppt/slides/slide15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混じる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まじる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mixed, to be blended with, to be combined| to associate with, to mingle with, to interest, to join...</a:t>
            </a:r>
            <a:endParaRPr lang="en-US" sz="3600" dirty="0"/>
          </a:p>
        </p:txBody>
      </p:sp>
    </p:spTree>
  </p:cSld>
  <p:clrMapOvr>
    <a:masterClrMapping/>
  </p:clrMapOvr>
</p:sld>
</file>

<file path=ppt/slides/slide15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マスク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(face) mask| (facial) features, looks| mask (e.g. for circuit etching)...</a:t>
            </a:r>
            <a:endParaRPr lang="en-US" sz="3600" dirty="0"/>
          </a:p>
        </p:txBody>
      </p:sp>
    </p:spTree>
  </p:cSld>
  <p:clrMapOvr>
    <a:masterClrMapping/>
  </p:clrMapOvr>
</p:sld>
</file>

<file path=ppt/slides/slide15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混ぜる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まぜる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mix, to stir, to blend...</a:t>
            </a:r>
            <a:endParaRPr lang="en-US" sz="3600" dirty="0"/>
          </a:p>
        </p:txBody>
      </p:sp>
    </p:spTree>
  </p:cSld>
  <p:clrMapOvr>
    <a:masterClrMapping/>
  </p:clrMapOvr>
</p:sld>
</file>

<file path=ppt/slides/slide15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跨ぐ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またぐ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step over, to step across, to stride over, to stride across, to cross| to stretch over, to span, to bridge, to saddle,...</a:t>
            </a:r>
            <a:endParaRPr lang="en-US" sz="3600" dirty="0"/>
          </a:p>
        </p:txBody>
      </p:sp>
    </p:spTree>
  </p:cSld>
  <p:clrMapOvr>
    <a:masterClrMapping/>
  </p:clrMapOvr>
</p:sld>
</file>

<file path=ppt/slides/slide15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又は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または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or, either ... or ......</a:t>
            </a:r>
            <a:endParaRPr lang="en-US" sz="3600" dirty="0"/>
          </a:p>
        </p:txBody>
      </p:sp>
    </p:spTree>
  </p:cSld>
  <p:clrMapOvr>
    <a:masterClrMapping/>
  </p:clrMapOvr>
</p:sld>
</file>

<file path=ppt/slides/slide15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待合室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まちあいしつ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waiting room...</a:t>
            </a:r>
            <a:endParaRPr lang="en-US" sz="3600" dirty="0"/>
          </a:p>
        </p:txBody>
      </p:sp>
    </p:spTree>
  </p:cSld>
  <p:clrMapOvr>
    <a:masterClrMapping/>
  </p:clrMapOvr>
</p:sld>
</file>

<file path=ppt/slides/slide15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待ち合わせる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まちあわせる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rendezvous, to meet at a prearranged place and time, to arrange to meet...</a:t>
            </a:r>
            <a:endParaRPr lang="en-US" sz="3600" dirty="0"/>
          </a:p>
        </p:txBody>
      </p:sp>
    </p:spTree>
  </p:cSld>
  <p:clrMapOvr>
    <a:masterClrMapping/>
  </p:clrMapOvr>
</p:sld>
</file>

<file path=ppt/slides/slide15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街角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まちかど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street corner...</a:t>
            </a:r>
            <a:endParaRPr lang="en-US" sz="3600" dirty="0"/>
          </a:p>
        </p:txBody>
      </p:sp>
    </p:spTree>
  </p:cSld>
  <p:clrMapOvr>
    <a:masterClrMapping/>
  </p:clrMapOvr>
</p:sld>
</file>

<file path=ppt/slides/slide15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真っ暗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まっくら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total darkness, pitch dark| bleak future, poor prospects...</a:t>
            </a:r>
            <a:endParaRPr lang="en-US" sz="3600" dirty="0"/>
          </a:p>
        </p:txBody>
      </p:sp>
    </p:spTree>
  </p:cSld>
  <p:clrMapOvr>
    <a:masterClrMapping/>
  </p:clrMapOvr>
</p:sld>
</file>

<file path=ppt/slides/slide15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真っ黒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まっくろ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pitch black...</a:t>
            </a:r>
            <a:endParaRPr lang="en-US" sz="3600" dirty="0"/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大凡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おおよそ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about, roughly, approximately| generally, on the whole, as a rule| completely, quite, entirely, altogether, totally, not ...</a:t>
            </a:r>
            <a:endParaRPr lang="en-US" sz="3600" dirty="0"/>
          </a:p>
        </p:txBody>
      </p:sp>
    </p:spTree>
  </p:cSld>
  <p:clrMapOvr>
    <a:masterClrMapping/>
  </p:clrMapOvr>
</p:sld>
</file>

<file path=ppt/slides/slide15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真っ青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まっさお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deep blue, bright blue| ghastly pale, pallid, white as a sheet...</a:t>
            </a:r>
            <a:endParaRPr lang="en-US" sz="3600" dirty="0"/>
          </a:p>
        </p:txBody>
      </p:sp>
    </p:spTree>
  </p:cSld>
  <p:clrMapOvr>
    <a:masterClrMapping/>
  </p:clrMapOvr>
</p:sld>
</file>

<file path=ppt/slides/slide15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真っ先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まっさき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 head, the foremost, beginning, the very front...</a:t>
            </a:r>
            <a:endParaRPr lang="en-US" sz="3600" dirty="0"/>
          </a:p>
        </p:txBody>
      </p:sp>
    </p:spTree>
  </p:cSld>
  <p:clrMapOvr>
    <a:masterClrMapping/>
  </p:clrMapOvr>
</p:sld>
</file>

<file path=ppt/slides/slide15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真っ白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まっしろ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pure white| blank (e.g. mind, paper)...</a:t>
            </a:r>
            <a:endParaRPr lang="en-US" sz="3600" dirty="0"/>
          </a:p>
        </p:txBody>
      </p:sp>
    </p:spTree>
  </p:cSld>
  <p:clrMapOvr>
    <a:masterClrMapping/>
  </p:clrMapOvr>
</p:sld>
</file>

<file path=ppt/slides/slide15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祭る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まつる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deify, to enshrine| to pray, to worship...</a:t>
            </a:r>
            <a:endParaRPr lang="en-US" sz="3600" dirty="0"/>
          </a:p>
        </p:txBody>
      </p:sp>
    </p:spTree>
  </p:cSld>
  <p:clrMapOvr>
    <a:masterClrMapping/>
  </p:clrMapOvr>
</p:sld>
</file>

<file path=ppt/slides/slide15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纏まる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まとまる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find resolution, to be settled, to be agreed on, to be completed| to be collected, to be assembled, to be brought toge...</a:t>
            </a:r>
            <a:endParaRPr lang="en-US" sz="3600" dirty="0"/>
          </a:p>
        </p:txBody>
      </p:sp>
    </p:spTree>
  </p:cSld>
  <p:clrMapOvr>
    <a:masterClrMapping/>
  </p:clrMapOvr>
</p:sld>
</file>

<file path=ppt/slides/slide15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纏める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まとめる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collect, to put (it all) together, to integrate, to consolidate, to unify| to summarize, to aggregate| to bring to a c...</a:t>
            </a:r>
            <a:endParaRPr lang="en-US" sz="3600" dirty="0"/>
          </a:p>
        </p:txBody>
      </p:sp>
    </p:spTree>
  </p:cSld>
  <p:clrMapOvr>
    <a:masterClrMapping/>
  </p:clrMapOvr>
</p:sld>
</file>

<file path=ppt/slides/slide15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窓口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まどぐち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counter, window, teller window, ticket window| contact person, point of contact...</a:t>
            </a:r>
            <a:endParaRPr lang="en-US" sz="3600" dirty="0"/>
          </a:p>
        </p:txBody>
      </p:sp>
    </p:spTree>
  </p:cSld>
  <p:clrMapOvr>
    <a:masterClrMapping/>
  </p:clrMapOvr>
</p:sld>
</file>

<file path=ppt/slides/slide15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真似る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まねる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mimic, to imitate...</a:t>
            </a:r>
            <a:endParaRPr lang="en-US" sz="3600" dirty="0"/>
          </a:p>
        </p:txBody>
      </p:sp>
    </p:spTree>
  </p:cSld>
  <p:clrMapOvr>
    <a:masterClrMapping/>
  </p:clrMapOvr>
</p:sld>
</file>

<file path=ppt/slides/slide15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マフラー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(thick) scarf, muffler| muffler (for a vehicle exhaust), silencer...</a:t>
            </a:r>
            <a:endParaRPr lang="en-US" sz="3600" dirty="0"/>
          </a:p>
        </p:txBody>
      </p:sp>
    </p:spTree>
  </p:cSld>
  <p:clrMapOvr>
    <a:masterClrMapping/>
  </p:clrMapOvr>
</p:sld>
</file>

<file path=ppt/slides/slide15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眩しい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まぶしい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dazzling, radiant...</a:t>
            </a:r>
            <a:endParaRPr lang="en-US" sz="3600" dirty="0"/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お帰り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おかえり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return| welcome home...</a:t>
            </a:r>
            <a:endParaRPr lang="en-US" sz="3600" dirty="0"/>
          </a:p>
        </p:txBody>
      </p:sp>
    </p:spTree>
  </p:cSld>
  <p:clrMapOvr>
    <a:masterClrMapping/>
  </p:clrMapOvr>
</p:sld>
</file>

<file path=ppt/slides/slide15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瞼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まぶた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eyelid...</a:t>
            </a:r>
            <a:endParaRPr lang="en-US" sz="3600" dirty="0"/>
          </a:p>
        </p:txBody>
      </p:sp>
    </p:spTree>
  </p:cSld>
  <p:clrMapOvr>
    <a:masterClrMapping/>
  </p:clrMapOvr>
</p:sld>
</file>

<file path=ppt/slides/slide15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間もなく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まもなく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soon, shortly, before long, in a short time, in a little while| having no time to ..., with no time to ......</a:t>
            </a:r>
            <a:endParaRPr lang="en-US" sz="3600" dirty="0"/>
          </a:p>
        </p:txBody>
      </p:sp>
    </p:spTree>
  </p:cSld>
  <p:clrMapOvr>
    <a:masterClrMapping/>
  </p:clrMapOvr>
</p:sld>
</file>

<file path=ppt/slides/slide15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マラソン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marathon, long-distance race...</a:t>
            </a:r>
            <a:endParaRPr lang="en-US" sz="3600" dirty="0"/>
          </a:p>
        </p:txBody>
      </p:sp>
    </p:spTree>
  </p:cSld>
  <p:clrMapOvr>
    <a:masterClrMapping/>
  </p:clrMapOvr>
</p:sld>
</file>

<file path=ppt/slides/slide15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丸い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round, circular, spherical| curved, smooth| harmonious, calm, peaceful, amiable, amicable...</a:t>
            </a:r>
            <a:endParaRPr lang="en-US" sz="3600" dirty="0"/>
          </a:p>
        </p:txBody>
      </p:sp>
    </p:spTree>
  </p:cSld>
  <p:clrMapOvr>
    <a:masterClrMapping/>
  </p:clrMapOvr>
</p:sld>
</file>

<file path=ppt/slides/slide15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まれ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rare, seldom...</a:t>
            </a:r>
            <a:endParaRPr lang="en-US" sz="3600" dirty="0"/>
          </a:p>
        </p:txBody>
      </p:sp>
    </p:spTree>
  </p:cSld>
  <p:clrMapOvr>
    <a:masterClrMapping/>
  </p:clrMapOvr>
</p:sld>
</file>

<file path=ppt/slides/slide15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回り道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まわりみち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detour, diversion...</a:t>
            </a:r>
            <a:endParaRPr lang="en-US" sz="3600" dirty="0"/>
          </a:p>
        </p:txBody>
      </p:sp>
    </p:spTree>
  </p:cSld>
  <p:clrMapOvr>
    <a:masterClrMapping/>
  </p:clrMapOvr>
</p:sld>
</file>

<file path=ppt/slides/slide15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満員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まんいん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full house, no vacancy, sold out, standing room only, full (of people), crowded...</a:t>
            </a:r>
            <a:endParaRPr lang="en-US" sz="3600" dirty="0"/>
          </a:p>
        </p:txBody>
      </p:sp>
    </p:spTree>
  </p:cSld>
  <p:clrMapOvr>
    <a:masterClrMapping/>
  </p:clrMapOvr>
</p:sld>
</file>

<file path=ppt/slides/slide15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マンション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condominium (usu. mid or high-rise), apartment building, apartment house, block of flats, apartment, flat...</a:t>
            </a:r>
            <a:endParaRPr lang="en-US" sz="3600" dirty="0"/>
          </a:p>
        </p:txBody>
      </p:sp>
    </p:spTree>
  </p:cSld>
  <p:clrMapOvr>
    <a:masterClrMapping/>
  </p:clrMapOvr>
</p:sld>
</file>

<file path=ppt/slides/slide15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満点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まんてん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perfect score, full marks| extremely, very, quite...</a:t>
            </a:r>
            <a:endParaRPr lang="en-US" sz="3600" dirty="0"/>
          </a:p>
        </p:txBody>
      </p:sp>
    </p:spTree>
  </p:cSld>
  <p:clrMapOvr>
    <a:masterClrMapping/>
  </p:clrMapOvr>
</p:sld>
</file>

<file path=ppt/slides/slide15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みおくる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see someone off (at a station, an airport, etc.), to escort (e.g. home)| to follow something with one's eyes until it ...</a:t>
            </a:r>
            <a:endParaRPr lang="en-US" sz="3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足跡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あしあと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footprints| record of page visitors (e.g. in social networking sites)...</a:t>
            </a:r>
            <a:endParaRPr lang="en-US" sz="3600" dirty="0"/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お掛け下さい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おかけください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please sit down, please have a seat...</a:t>
            </a:r>
            <a:endParaRPr lang="en-US" sz="3600" dirty="0"/>
          </a:p>
        </p:txBody>
      </p:sp>
    </p:spTree>
  </p:cSld>
  <p:clrMapOvr>
    <a:masterClrMapping/>
  </p:clrMapOvr>
</p:sld>
</file>

<file path=ppt/slides/slide16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見下ろす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みおろす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overlook, to command a view of, to look down on| to despise, to look down on...</a:t>
            </a:r>
            <a:endParaRPr lang="en-US" sz="3600" dirty="0"/>
          </a:p>
        </p:txBody>
      </p:sp>
    </p:spTree>
  </p:cSld>
  <p:clrMapOvr>
    <a:masterClrMapping/>
  </p:clrMapOvr>
</p:sld>
</file>

<file path=ppt/slides/slide16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見かけ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みかけ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outward appearance| apparent...</a:t>
            </a:r>
            <a:endParaRPr lang="en-US" sz="3600" dirty="0"/>
          </a:p>
        </p:txBody>
      </p:sp>
    </p:spTree>
  </p:cSld>
  <p:clrMapOvr>
    <a:masterClrMapping/>
  </p:clrMapOvr>
</p:sld>
</file>

<file path=ppt/slides/slide16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三日月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みかづき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new moon, crescent moon...</a:t>
            </a:r>
            <a:endParaRPr lang="en-US" sz="3600" dirty="0"/>
          </a:p>
        </p:txBody>
      </p:sp>
    </p:spTree>
  </p:cSld>
  <p:clrMapOvr>
    <a:masterClrMapping/>
  </p:clrMapOvr>
</p:sld>
</file>

<file path=ppt/slides/slide16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みさき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cape (on coast)...</a:t>
            </a:r>
            <a:endParaRPr lang="en-US" sz="3600" dirty="0"/>
          </a:p>
        </p:txBody>
      </p:sp>
    </p:spTree>
  </p:cSld>
  <p:clrMapOvr>
    <a:masterClrMapping/>
  </p:clrMapOvr>
</p:sld>
</file>

<file path=ppt/slides/slide16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ミシン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sewing machine...</a:t>
            </a:r>
            <a:endParaRPr lang="en-US" sz="3600" dirty="0"/>
          </a:p>
        </p:txBody>
      </p:sp>
    </p:spTree>
  </p:cSld>
  <p:clrMapOvr>
    <a:masterClrMapping/>
  </p:clrMapOvr>
</p:sld>
</file>

<file path=ppt/slides/slide16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惨め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みじめ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miserable, wretched, unhappy, sad, pitiable...</a:t>
            </a:r>
            <a:endParaRPr lang="en-US" sz="3600" dirty="0"/>
          </a:p>
        </p:txBody>
      </p:sp>
    </p:spTree>
  </p:cSld>
  <p:clrMapOvr>
    <a:masterClrMapping/>
  </p:clrMapOvr>
</p:sld>
</file>

<file path=ppt/slides/slide16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店屋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みせや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store, shop...</a:t>
            </a:r>
            <a:endParaRPr lang="en-US" sz="3600" dirty="0"/>
          </a:p>
        </p:txBody>
      </p:sp>
    </p:spTree>
  </p:cSld>
  <p:clrMapOvr>
    <a:masterClrMapping/>
  </p:clrMapOvr>
</p:sld>
</file>

<file path=ppt/slides/slide16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御手洗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みたらし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font of purifying water placed at the entrance of a shrine...</a:t>
            </a:r>
            <a:endParaRPr lang="en-US" sz="3600" dirty="0"/>
          </a:p>
        </p:txBody>
      </p:sp>
    </p:spTree>
  </p:cSld>
  <p:clrMapOvr>
    <a:masterClrMapping/>
  </p:clrMapOvr>
</p:sld>
</file>

<file path=ppt/slides/slide16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見出し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みだし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heading, headline, title, caption| index| headword...</a:t>
            </a:r>
            <a:endParaRPr lang="en-US" sz="3600" dirty="0"/>
          </a:p>
        </p:txBody>
      </p:sp>
    </p:spTree>
  </p:cSld>
  <p:clrMapOvr>
    <a:masterClrMapping/>
  </p:clrMapOvr>
</p:sld>
</file>

<file path=ppt/slides/slide16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道順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みちじゅん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route, way, course, directions...</a:t>
            </a:r>
            <a:endParaRPr lang="en-US" sz="3600" dirty="0"/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お陰様で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おかげさまで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thankfully, fortunately, luckily, by God's grace, under the gods' shadow| thanks to your (his, their, everyone's, etc.) k...</a:t>
            </a:r>
            <a:endParaRPr lang="en-US" sz="3600" dirty="0"/>
          </a:p>
        </p:txBody>
      </p:sp>
    </p:spTree>
  </p:cSld>
  <p:clrMapOvr>
    <a:masterClrMapping/>
  </p:clrMapOvr>
</p:sld>
</file>

<file path=ppt/slides/slide16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見っともない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みっともない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shameful, disgraceful, indecent, unseemly, unbecoming, improper...</a:t>
            </a:r>
            <a:endParaRPr lang="en-US" sz="3600" dirty="0"/>
          </a:p>
        </p:txBody>
      </p:sp>
    </p:spTree>
  </p:cSld>
  <p:clrMapOvr>
    <a:masterClrMapping/>
  </p:clrMapOvr>
</p:sld>
</file>

<file path=ppt/slides/slide16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見つかる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みつかる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found, to be discovered...</a:t>
            </a:r>
            <a:endParaRPr lang="en-US" sz="3600" dirty="0"/>
          </a:p>
        </p:txBody>
      </p:sp>
    </p:spTree>
  </p:cSld>
  <p:clrMapOvr>
    <a:masterClrMapping/>
  </p:clrMapOvr>
</p:sld>
</file>

<file path=ppt/slides/slide16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見つける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みつける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discover, to find (e.g. an error in a book), to come across, to detect, to spot| to locate, to find (e.g. something mi...</a:t>
            </a:r>
            <a:endParaRPr lang="en-US" sz="3600" dirty="0"/>
          </a:p>
        </p:txBody>
      </p:sp>
    </p:spTree>
  </p:cSld>
  <p:clrMapOvr>
    <a:masterClrMapping/>
  </p:clrMapOvr>
</p:sld>
</file>

<file path=ppt/slides/slide16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見直す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みなおす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look at again| to re-examine (policy, estimate, plan, etc.), to review| to get a better opinion of, to see in a more p...</a:t>
            </a:r>
            <a:endParaRPr lang="en-US" sz="3600" dirty="0"/>
          </a:p>
        </p:txBody>
      </p:sp>
    </p:spTree>
  </p:cSld>
  <p:clrMapOvr>
    <a:masterClrMapping/>
  </p:clrMapOvr>
</p:sld>
</file>

<file path=ppt/slides/slide16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見慣れる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みなれる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become used to seeing, to be familiar with...</a:t>
            </a:r>
            <a:endParaRPr lang="en-US" sz="3600" dirty="0"/>
          </a:p>
        </p:txBody>
      </p:sp>
    </p:spTree>
  </p:cSld>
  <p:clrMapOvr>
    <a:masterClrMapping/>
  </p:clrMapOvr>
</p:sld>
</file>

<file path=ppt/slides/slide16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醜い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みにくい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ugly, unattractive, bad-looking| unsightly, unseemly, disgraceful, shameful, dishonorable...</a:t>
            </a:r>
            <a:endParaRPr lang="en-US" sz="3600" dirty="0"/>
          </a:p>
        </p:txBody>
      </p:sp>
    </p:spTree>
  </p:cSld>
  <p:clrMapOvr>
    <a:masterClrMapping/>
  </p:clrMapOvr>
</p:sld>
</file>

<file path=ppt/slides/slide16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実る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みのる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bear fruit, to ripen| to produce (good) results, to show results, to bear fruit...</a:t>
            </a:r>
            <a:endParaRPr lang="en-US" sz="3600" dirty="0"/>
          </a:p>
        </p:txBody>
      </p:sp>
    </p:spTree>
  </p:cSld>
  <p:clrMapOvr>
    <a:masterClrMapping/>
  </p:clrMapOvr>
</p:sld>
</file>

<file path=ppt/slides/slide16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身分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みぶん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(social) standing, status, position, rank| identity, birth, origin| one's circumstances, one's means...</a:t>
            </a:r>
            <a:endParaRPr lang="en-US" sz="3600" dirty="0"/>
          </a:p>
        </p:txBody>
      </p:sp>
    </p:spTree>
  </p:cSld>
  <p:clrMapOvr>
    <a:masterClrMapping/>
  </p:clrMapOvr>
</p:sld>
</file>

<file path=ppt/slides/slide16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みほん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sample, specimen, pattern| model, example...</a:t>
            </a:r>
            <a:endParaRPr lang="en-US" sz="3600" dirty="0"/>
          </a:p>
        </p:txBody>
      </p:sp>
    </p:spTree>
  </p:cSld>
  <p:clrMapOvr>
    <a:masterClrMapping/>
  </p:clrMapOvr>
</p:sld>
</file>

<file path=ppt/slides/slide16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見舞う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みまう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ask after (someone's health), to visit| to attack, to strike, to meet with misfortune, to suffer an attack...</a:t>
            </a:r>
            <a:endParaRPr lang="en-US" sz="3600" dirty="0"/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おかず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small dish (usu. one of several accompanying rice), side dish| fill, fill-in (drumming)| jack-off material, something to ...</a:t>
            </a:r>
            <a:endParaRPr lang="en-US" sz="3600" dirty="0"/>
          </a:p>
        </p:txBody>
      </p:sp>
    </p:spTree>
  </p:cSld>
  <p:clrMapOvr>
    <a:masterClrMapping/>
  </p:clrMapOvr>
</p:sld>
</file>

<file path=ppt/slides/slide16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未満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みまん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less than, under, below...</a:t>
            </a:r>
            <a:endParaRPr lang="en-US" sz="3600" dirty="0"/>
          </a:p>
        </p:txBody>
      </p:sp>
    </p:spTree>
  </p:cSld>
  <p:clrMapOvr>
    <a:masterClrMapping/>
  </p:clrMapOvr>
</p:sld>
</file>

<file path=ppt/slides/slide16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苗字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みょうじ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surname, family name, last name...</a:t>
            </a:r>
            <a:endParaRPr lang="en-US" sz="3600" dirty="0"/>
          </a:p>
        </p:txBody>
      </p:sp>
    </p:spTree>
  </p:cSld>
  <p:clrMapOvr>
    <a:masterClrMapping/>
  </p:clrMapOvr>
</p:sld>
</file>

<file path=ppt/slides/slide16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ミリ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milli-, 10^-3| millimetre, millimeter...</a:t>
            </a:r>
            <a:endParaRPr lang="en-US" sz="3600" dirty="0"/>
          </a:p>
        </p:txBody>
      </p:sp>
    </p:spTree>
  </p:cSld>
  <p:clrMapOvr>
    <a:masterClrMapping/>
  </p:clrMapOvr>
</p:sld>
</file>

<file path=ppt/slides/slide16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診る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examine (medically)...</a:t>
            </a:r>
            <a:endParaRPr lang="en-US" sz="3600" dirty="0"/>
          </a:p>
        </p:txBody>
      </p:sp>
    </p:spTree>
  </p:cSld>
  <p:clrMapOvr>
    <a:masterClrMapping/>
  </p:clrMapOvr>
</p:sld>
</file>

<file path=ppt/slides/slide16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民間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みんかん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private, non-governmental, non-official, civilian, civil| folk, popular...</a:t>
            </a:r>
            <a:endParaRPr lang="en-US" sz="3600" dirty="0"/>
          </a:p>
        </p:txBody>
      </p:sp>
    </p:spTree>
  </p:cSld>
  <p:clrMapOvr>
    <a:masterClrMapping/>
  </p:clrMapOvr>
</p:sld>
</file>

<file path=ppt/slides/slide16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民謡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みんよう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folk song, popular song...</a:t>
            </a:r>
            <a:endParaRPr lang="en-US" sz="3600" dirty="0"/>
          </a:p>
        </p:txBody>
      </p:sp>
    </p:spTree>
  </p:cSld>
  <p:clrMapOvr>
    <a:masterClrMapping/>
  </p:clrMapOvr>
</p:sld>
</file>

<file path=ppt/slides/slide16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向かう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むかう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face| to go towards, to head towards...</a:t>
            </a:r>
            <a:endParaRPr lang="en-US" sz="3600" dirty="0"/>
          </a:p>
        </p:txBody>
      </p:sp>
    </p:spTree>
  </p:cSld>
  <p:clrMapOvr>
    <a:masterClrMapping/>
  </p:clrMapOvr>
</p:sld>
</file>

<file path=ppt/slides/slide16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剥く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むく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peel, to skin, to pare, to hull, to strip| to bare (teeth, fangs), to open wide (eyes)...</a:t>
            </a:r>
            <a:endParaRPr lang="en-US" sz="3600" dirty="0"/>
          </a:p>
        </p:txBody>
      </p:sp>
    </p:spTree>
  </p:cSld>
  <p:clrMapOvr>
    <a:masterClrMapping/>
  </p:clrMapOvr>
</p:sld>
</file>

<file path=ppt/slides/slide16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無限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むげん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infinity, infinitude, eternity| infinite, limitless...</a:t>
            </a:r>
            <a:endParaRPr lang="en-US" sz="3600" dirty="0"/>
          </a:p>
        </p:txBody>
      </p:sp>
    </p:spTree>
  </p:cSld>
  <p:clrMapOvr>
    <a:masterClrMapping/>
  </p:clrMapOvr>
</p:sld>
</file>

<file path=ppt/slides/slide16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蒸し暑い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むしあつい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humid, sultry...</a:t>
            </a:r>
            <a:endParaRPr lang="en-US" sz="3600" dirty="0"/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お代わり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おかわり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another helping, second helping, seconds, refill| command to have dog place its second paw in one's hand...</a:t>
            </a:r>
            <a:endParaRPr lang="en-US" sz="3600" dirty="0"/>
          </a:p>
        </p:txBody>
      </p:sp>
    </p:spTree>
  </p:cSld>
  <p:clrMapOvr>
    <a:masterClrMapping/>
  </p:clrMapOvr>
</p:sld>
</file>

<file path=ppt/slides/slide16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無地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むじ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plain, unfigured, patternless, solid (color)...</a:t>
            </a:r>
            <a:endParaRPr lang="en-US" sz="3600" dirty="0"/>
          </a:p>
        </p:txBody>
      </p:sp>
    </p:spTree>
  </p:cSld>
  <p:clrMapOvr>
    <a:masterClrMapping/>
  </p:clrMapOvr>
</p:sld>
</file>

<file path=ppt/slides/slide16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矛盾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むじゅん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contradiction, inconsistency...</a:t>
            </a:r>
            <a:endParaRPr lang="en-US" sz="3600" dirty="0"/>
          </a:p>
        </p:txBody>
      </p:sp>
    </p:spTree>
  </p:cSld>
  <p:clrMapOvr>
    <a:masterClrMapping/>
  </p:clrMapOvr>
</p:sld>
</file>

<file path=ppt/slides/slide16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蒸す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むす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steam (food, towel, etc.)| to be hot and humid, to be sultry...</a:t>
            </a:r>
            <a:endParaRPr lang="en-US" sz="3600" dirty="0"/>
          </a:p>
        </p:txBody>
      </p:sp>
    </p:spTree>
  </p:cSld>
  <p:clrMapOvr>
    <a:masterClrMapping/>
  </p:clrMapOvr>
</p:sld>
</file>

<file path=ppt/slides/slide16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無数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むすう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innumerable, countless, numberless...</a:t>
            </a:r>
            <a:endParaRPr lang="en-US" sz="3600" dirty="0"/>
          </a:p>
        </p:txBody>
      </p:sp>
    </p:spTree>
  </p:cSld>
  <p:clrMapOvr>
    <a:masterClrMapping/>
  </p:clrMapOvr>
</p:sld>
</file>

<file path=ppt/slides/slide16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むらさき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purple, violet| purple gromwell (Lithospermum erythrorhizon), red gromwell, red-root gromwell| soy sauce...</a:t>
            </a:r>
            <a:endParaRPr lang="en-US" sz="3600" dirty="0"/>
          </a:p>
        </p:txBody>
      </p:sp>
    </p:spTree>
  </p:cSld>
  <p:clrMapOvr>
    <a:masterClrMapping/>
  </p:clrMapOvr>
</p:sld>
</file>

<file path=ppt/slides/slide16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群れ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むれ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group, crowd, flock, herd, bevy, school, swarm, cluster (e.g. of stars), clump, pack (e.g. of dogs)...</a:t>
            </a:r>
            <a:endParaRPr lang="en-US" sz="3600" dirty="0"/>
          </a:p>
        </p:txBody>
      </p:sp>
    </p:spTree>
  </p:cSld>
  <p:clrMapOvr>
    <a:masterClrMapping/>
  </p:clrMapOvr>
</p:sld>
</file>

<file path=ppt/slides/slide16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niece...</a:t>
            </a:r>
            <a:endParaRPr lang="en-US" sz="3600" dirty="0"/>
          </a:p>
        </p:txBody>
      </p:sp>
    </p:spTree>
  </p:cSld>
  <p:clrMapOvr>
    <a:masterClrMapping/>
  </p:clrMapOvr>
</p:sld>
</file>

<file path=ppt/slides/slide16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名作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めいさく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masterpiece...</a:t>
            </a:r>
            <a:endParaRPr lang="en-US" sz="3600" dirty="0"/>
          </a:p>
        </p:txBody>
      </p:sp>
    </p:spTree>
  </p:cSld>
  <p:clrMapOvr>
    <a:masterClrMapping/>
  </p:clrMapOvr>
</p:sld>
</file>

<file path=ppt/slides/slide16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名刺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めいし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business card...</a:t>
            </a:r>
            <a:endParaRPr lang="en-US" sz="3600" dirty="0"/>
          </a:p>
        </p:txBody>
      </p:sp>
    </p:spTree>
  </p:cSld>
  <p:clrMapOvr>
    <a:masterClrMapping/>
  </p:clrMapOvr>
</p:sld>
</file>

<file path=ppt/slides/slide16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名詞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めいし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noun...</a:t>
            </a:r>
            <a:endParaRPr lang="en-US" sz="3600" dirty="0"/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拝む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おがむ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assume the posture of praying, to press the palms and fingers of both hands together, to do reverence (e.g. before a s...</a:t>
            </a:r>
            <a:endParaRPr lang="en-US" sz="3600" dirty="0"/>
          </a:p>
        </p:txBody>
      </p:sp>
    </p:spTree>
  </p:cSld>
  <p:clrMapOvr>
    <a:masterClrMapping/>
  </p:clrMapOvr>
</p:sld>
</file>

<file path=ppt/slides/slide16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名所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めいしょ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famous place| name of a part (of an instrument, etc.)| name and address...</a:t>
            </a:r>
            <a:endParaRPr lang="en-US" sz="3600" dirty="0"/>
          </a:p>
        </p:txBody>
      </p:sp>
    </p:spTree>
  </p:cSld>
  <p:clrMapOvr>
    <a:masterClrMapping/>
  </p:clrMapOvr>
</p:sld>
</file>

<file path=ppt/slides/slide16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迷信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めいしん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superstition, superstitious belief...</a:t>
            </a:r>
            <a:endParaRPr lang="en-US" sz="3600" dirty="0"/>
          </a:p>
        </p:txBody>
      </p:sp>
    </p:spTree>
  </p:cSld>
  <p:clrMapOvr>
    <a:masterClrMapping/>
  </p:clrMapOvr>
</p:sld>
</file>

<file path=ppt/slides/slide16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命ずる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めいずる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order, to command| to appoint...</a:t>
            </a:r>
            <a:endParaRPr lang="en-US" sz="3600" dirty="0"/>
          </a:p>
        </p:txBody>
      </p:sp>
    </p:spTree>
  </p:cSld>
  <p:clrMapOvr>
    <a:masterClrMapping/>
  </p:clrMapOvr>
</p:sld>
</file>

<file path=ppt/slides/slide16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名物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めいぶつ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famous product, special product, speciality, specialty...</a:t>
            </a:r>
            <a:endParaRPr lang="en-US" sz="3600" dirty="0"/>
          </a:p>
        </p:txBody>
      </p:sp>
    </p:spTree>
  </p:cSld>
  <p:clrMapOvr>
    <a:masterClrMapping/>
  </p:clrMapOvr>
</p:sld>
</file>

<file path=ppt/slides/slide16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銘々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めいめい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each, individual...</a:t>
            </a:r>
            <a:endParaRPr lang="en-US" sz="3600" dirty="0"/>
          </a:p>
        </p:txBody>
      </p:sp>
    </p:spTree>
  </p:cSld>
  <p:clrMapOvr>
    <a:masterClrMapping/>
  </p:clrMapOvr>
</p:sld>
</file>

<file path=ppt/slides/slide16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目上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めうえ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superior, superiors, senior...</a:t>
            </a:r>
            <a:endParaRPr lang="en-US" sz="3600" dirty="0"/>
          </a:p>
        </p:txBody>
      </p:sp>
    </p:spTree>
  </p:cSld>
  <p:clrMapOvr>
    <a:masterClrMapping/>
  </p:clrMapOvr>
</p:sld>
</file>

<file path=ppt/slides/slide16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恵まれる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めぐまれる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blessed with, to be rich in, to abound in...</a:t>
            </a:r>
            <a:endParaRPr lang="en-US" sz="3600" dirty="0"/>
          </a:p>
        </p:txBody>
      </p:sp>
    </p:spTree>
  </p:cSld>
  <p:clrMapOvr>
    <a:masterClrMapping/>
  </p:clrMapOvr>
</p:sld>
</file>

<file path=ppt/slides/slide16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巡る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めぐる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go around| to return| to surround| to concern (usu. of disputes)...</a:t>
            </a:r>
            <a:endParaRPr lang="en-US" sz="3600" dirty="0"/>
          </a:p>
        </p:txBody>
      </p:sp>
    </p:spTree>
  </p:cSld>
  <p:clrMapOvr>
    <a:masterClrMapping/>
  </p:clrMapOvr>
</p:sld>
</file>

<file path=ppt/slides/slide16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目指す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めざす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aim at (for, to do, to become), to try for, to have an eye on| to go toward, to head for...</a:t>
            </a:r>
            <a:endParaRPr lang="en-US" sz="3600" dirty="0"/>
          </a:p>
        </p:txBody>
      </p:sp>
    </p:spTree>
  </p:cSld>
  <p:clrMapOvr>
    <a:masterClrMapping/>
  </p:clrMapOvr>
</p:sld>
</file>

<file path=ppt/slides/slide16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目覚まし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めざまし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alarm clock| waking up, keeping oneself awake| type of candy given to a child after it wakes up from a nap...</a:t>
            </a:r>
            <a:endParaRPr lang="en-US" sz="3600" dirty="0"/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お気の毒に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おきのどくに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my sympathies, that's too bad, my condolences...</a:t>
            </a:r>
            <a:endParaRPr lang="en-US" sz="3600" dirty="0"/>
          </a:p>
        </p:txBody>
      </p:sp>
    </p:spTree>
  </p:cSld>
  <p:clrMapOvr>
    <a:masterClrMapping/>
  </p:clrMapOvr>
</p:sld>
</file>

<file path=ppt/slides/slide16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目下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めした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subordinate, subordinates, inferior, inferiors, junior...</a:t>
            </a:r>
            <a:endParaRPr lang="en-US" sz="3600" dirty="0"/>
          </a:p>
        </p:txBody>
      </p:sp>
    </p:spTree>
  </p:cSld>
  <p:clrMapOvr>
    <a:masterClrMapping/>
  </p:clrMapOvr>
</p:sld>
</file>

<file path=ppt/slides/slide16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目印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めじるし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mark (for quick identification or recognition), sign| landmark, guide| trademark...</a:t>
            </a:r>
            <a:endParaRPr lang="en-US" sz="3600" dirty="0"/>
          </a:p>
        </p:txBody>
      </p:sp>
    </p:spTree>
  </p:cSld>
  <p:clrMapOvr>
    <a:masterClrMapping/>
  </p:clrMapOvr>
</p:sld>
</file>

<file path=ppt/slides/slide16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目立つ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めだつ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conspicuous, to stand out...</a:t>
            </a:r>
            <a:endParaRPr lang="en-US" sz="3600" dirty="0"/>
          </a:p>
        </p:txBody>
      </p:sp>
    </p:spTree>
  </p:cSld>
  <p:clrMapOvr>
    <a:masterClrMapping/>
  </p:clrMapOvr>
</p:sld>
</file>

<file path=ppt/slides/slide16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目茶苦茶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めちゃくちゃ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absurd, unreasonable, nonsensical, preposterous, incoherent| extreme, senseless, reckless, wanton| disorderly, chaotic, c...</a:t>
            </a:r>
            <a:endParaRPr lang="en-US" sz="3600" dirty="0"/>
          </a:p>
        </p:txBody>
      </p:sp>
    </p:spTree>
  </p:cSld>
  <p:clrMapOvr>
    <a:masterClrMapping/>
  </p:clrMapOvr>
</p:sld>
</file>

<file path=ppt/slides/slide16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めっきり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remarkably, noticeably, considerably, appreciably...</a:t>
            </a:r>
            <a:endParaRPr lang="en-US" sz="3600" dirty="0"/>
          </a:p>
        </p:txBody>
      </p:sp>
    </p:spTree>
  </p:cSld>
  <p:clrMapOvr>
    <a:masterClrMapping/>
  </p:clrMapOvr>
</p:sld>
</file>

<file path=ppt/slides/slide16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目出度い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めでたい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happy, auspicious, propitious, joyous| naive...</a:t>
            </a:r>
            <a:endParaRPr lang="en-US" sz="3600" dirty="0"/>
          </a:p>
        </p:txBody>
      </p:sp>
    </p:spTree>
  </p:cSld>
  <p:clrMapOvr>
    <a:masterClrMapping/>
  </p:clrMapOvr>
</p:sld>
</file>

<file path=ppt/slides/slide16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メニュー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menu| schedule, program, programme| (computer) menu...</a:t>
            </a:r>
            <a:endParaRPr lang="en-US" sz="3600" dirty="0"/>
          </a:p>
        </p:txBody>
      </p:sp>
    </p:spTree>
  </p:cSld>
  <p:clrMapOvr>
    <a:masterClrMapping/>
  </p:clrMapOvr>
</p:sld>
</file>

<file path=ppt/slides/slide16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目眩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めまい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dizziness, giddiness, vertigo...</a:t>
            </a:r>
            <a:endParaRPr lang="en-US" sz="3600" dirty="0"/>
          </a:p>
        </p:txBody>
      </p:sp>
    </p:spTree>
  </p:cSld>
  <p:clrMapOvr>
    <a:masterClrMapping/>
  </p:clrMapOvr>
</p:sld>
</file>

<file path=ppt/slides/slide16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目安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めやす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criterion, standard, yardstick, reference, aim| rough estimate, approximation...</a:t>
            </a:r>
            <a:endParaRPr lang="en-US" sz="3600" dirty="0"/>
          </a:p>
        </p:txBody>
      </p:sp>
    </p:spTree>
  </p:cSld>
  <p:clrMapOvr>
    <a:masterClrMapping/>
  </p:clrMapOvr>
</p:sld>
</file>

<file path=ppt/slides/slide16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面積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めんせき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area (measurement), square measure, size (of land), floor space...</a:t>
            </a:r>
            <a:endParaRPr lang="en-US" sz="3600" dirty="0"/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補う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おぎなう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supplement, to make up for, to compensate for, to cover (a shortage, loss, etc.), to fill (e.g. a vacancy)...</a:t>
            </a:r>
            <a:endParaRPr lang="en-US" sz="3600" dirty="0"/>
          </a:p>
        </p:txBody>
      </p:sp>
    </p:spTree>
  </p:cSld>
  <p:clrMapOvr>
    <a:masterClrMapping/>
  </p:clrMapOvr>
</p:sld>
</file>

<file path=ppt/slides/slide16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面接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めんせつ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interview (e.g. for a job)...</a:t>
            </a:r>
            <a:endParaRPr lang="en-US" sz="3600" dirty="0"/>
          </a:p>
        </p:txBody>
      </p:sp>
    </p:spTree>
  </p:cSld>
  <p:clrMapOvr>
    <a:masterClrMapping/>
  </p:clrMapOvr>
</p:sld>
</file>

<file path=ppt/slides/slide16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免税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めんぜい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tax exemption, duty exemption...</a:t>
            </a:r>
            <a:endParaRPr lang="en-US" sz="3600" dirty="0"/>
          </a:p>
        </p:txBody>
      </p:sp>
    </p:spTree>
  </p:cSld>
  <p:clrMapOvr>
    <a:masterClrMapping/>
  </p:clrMapOvr>
</p:sld>
</file>

<file path=ppt/slides/slide16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面倒くさい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めんどくさい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bothersome, tiresome, bother to do...</a:t>
            </a:r>
            <a:endParaRPr lang="en-US" sz="3600" dirty="0"/>
          </a:p>
        </p:txBody>
      </p:sp>
    </p:spTree>
  </p:cSld>
  <p:clrMapOvr>
    <a:masterClrMapping/>
  </p:clrMapOvr>
</p:sld>
</file>

<file path=ppt/slides/slide16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メーター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meter, gauge| metre (i.e. 100 cm), meter| animator...</a:t>
            </a:r>
            <a:endParaRPr lang="en-US" sz="3600" dirty="0"/>
          </a:p>
        </p:txBody>
      </p:sp>
    </p:spTree>
  </p:cSld>
  <p:clrMapOvr>
    <a:masterClrMapping/>
  </p:clrMapOvr>
</p:sld>
</file>

<file path=ppt/slides/slide16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儲かる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もうかる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profitable, to yield a profit...</a:t>
            </a:r>
            <a:endParaRPr lang="en-US" sz="3600" dirty="0"/>
          </a:p>
        </p:txBody>
      </p:sp>
    </p:spTree>
  </p:cSld>
  <p:clrMapOvr>
    <a:masterClrMapping/>
  </p:clrMapOvr>
</p:sld>
</file>

<file path=ppt/slides/slide16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儲ける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もうける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profit, to get, to earn, to gain| to have (bear, beget) a child| to have a stroke of luck...</a:t>
            </a:r>
            <a:endParaRPr lang="en-US" sz="3600" dirty="0"/>
          </a:p>
        </p:txBody>
      </p:sp>
    </p:spTree>
  </p:cSld>
  <p:clrMapOvr>
    <a:masterClrMapping/>
  </p:clrMapOvr>
</p:sld>
</file>

<file path=ppt/slides/slide16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申し訳ない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もうしわけない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I'm sorry, (it's) inexcusable, I feel regretful, I feel guilty| thank you very much (for help,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6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木材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もくざい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lumber, timber, wood...</a:t>
            </a:r>
            <a:endParaRPr lang="en-US" sz="3600" dirty="0"/>
          </a:p>
        </p:txBody>
      </p:sp>
    </p:spTree>
  </p:cSld>
  <p:clrMapOvr>
    <a:masterClrMapping/>
  </p:clrMapOvr>
</p:sld>
</file>

<file path=ppt/slides/slide16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目次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もくじ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table of contents, contents...</a:t>
            </a:r>
            <a:endParaRPr lang="en-US" sz="3600" dirty="0"/>
          </a:p>
        </p:txBody>
      </p:sp>
    </p:spTree>
  </p:cSld>
  <p:clrMapOvr>
    <a:masterClrMapping/>
  </p:clrMapOvr>
</p:sld>
</file>

<file path=ppt/slides/slide16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潜る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もぐる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dive (into or under water)| to get under, to get into, to get in, to creep into, to crawl under, to bury oneself, to b...</a:t>
            </a:r>
            <a:endParaRPr lang="en-US" sz="3600" dirty="0"/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屋外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おくがい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outdoors, outside...</a:t>
            </a:r>
            <a:endParaRPr lang="en-US" sz="3600" dirty="0"/>
          </a:p>
        </p:txBody>
      </p:sp>
    </p:spTree>
  </p:cSld>
  <p:clrMapOvr>
    <a:masterClrMapping/>
  </p:clrMapOvr>
</p:sld>
</file>

<file path=ppt/slides/slide16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若しかしたら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もしかしたら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perhaps, maybe, perchance, by some chance, by any chance...</a:t>
            </a:r>
            <a:endParaRPr lang="en-US" sz="3600" dirty="0"/>
          </a:p>
        </p:txBody>
      </p:sp>
    </p:spTree>
  </p:cSld>
  <p:clrMapOvr>
    <a:masterClrMapping/>
  </p:clrMapOvr>
</p:sld>
</file>

<file path=ppt/slides/slide16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若しかすると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もしかすると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perhaps, possibly, maybe, by some chance...</a:t>
            </a:r>
            <a:endParaRPr lang="en-US" sz="3600" dirty="0"/>
          </a:p>
        </p:txBody>
      </p:sp>
    </p:spTree>
  </p:cSld>
  <p:clrMapOvr>
    <a:masterClrMapping/>
  </p:clrMapOvr>
</p:sld>
</file>

<file path=ppt/slides/slide16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凭れる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もたれる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lean against, to lean on, to recline on| to lie heavy (on the stomach), to be uneasily digested...</a:t>
            </a:r>
            <a:endParaRPr lang="en-US" sz="3600" dirty="0"/>
          </a:p>
        </p:txBody>
      </p:sp>
    </p:spTree>
  </p:cSld>
  <p:clrMapOvr>
    <a:masterClrMapping/>
  </p:clrMapOvr>
</p:sld>
</file>

<file path=ppt/slides/slide16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モダン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modern| lug arm tips (on glasses), temple tips...</a:t>
            </a:r>
            <a:endParaRPr lang="en-US" sz="3600" dirty="0"/>
          </a:p>
        </p:txBody>
      </p:sp>
    </p:spTree>
  </p:cSld>
  <p:clrMapOvr>
    <a:masterClrMapping/>
  </p:clrMapOvr>
</p:sld>
</file>

<file path=ppt/slides/slide16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mochi, (sticky) rice cake...</a:t>
            </a:r>
            <a:endParaRPr lang="en-US" sz="3600" dirty="0"/>
          </a:p>
        </p:txBody>
      </p:sp>
    </p:spTree>
  </p:cSld>
  <p:clrMapOvr>
    <a:masterClrMapping/>
  </p:clrMapOvr>
</p:sld>
</file>

<file path=ppt/slides/slide16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勿体ない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もったいない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wasteful, a waste| too good, more than one deserves, unworthy of| impious, profane, sacrilegious...</a:t>
            </a:r>
            <a:endParaRPr lang="en-US" sz="3600" dirty="0"/>
          </a:p>
        </p:txBody>
      </p:sp>
    </p:spTree>
  </p:cSld>
  <p:clrMapOvr>
    <a:masterClrMapping/>
  </p:clrMapOvr>
</p:sld>
</file>

<file path=ppt/slides/slide16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モデル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model, dummy, mock-up| model (profession), fashion model| model (of a vehicle, machine, etc.), version| model (e.g. mathe...</a:t>
            </a:r>
            <a:endParaRPr lang="en-US" sz="3600" dirty="0"/>
          </a:p>
        </p:txBody>
      </p:sp>
    </p:spTree>
  </p:cSld>
  <p:clrMapOvr>
    <a:masterClrMapping/>
  </p:clrMapOvr>
</p:sld>
</file>

<file path=ppt/slides/slide16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元々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もともと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originally, from the start, from the beginning, from the outset, by nature| none the worse (for), (coming out) even, in t...</a:t>
            </a:r>
            <a:endParaRPr lang="en-US" sz="3600" dirty="0"/>
          </a:p>
        </p:txBody>
      </p:sp>
    </p:spTree>
  </p:cSld>
  <p:clrMapOvr>
    <a:masterClrMapping/>
  </p:clrMapOvr>
</p:sld>
</file>

<file path=ppt/slides/slide16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物置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ものおき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storage room, storeroom, lumber room...</a:t>
            </a:r>
            <a:endParaRPr lang="en-US" sz="3600" dirty="0"/>
          </a:p>
        </p:txBody>
      </p:sp>
    </p:spTree>
  </p:cSld>
  <p:clrMapOvr>
    <a:masterClrMapping/>
  </p:clrMapOvr>
</p:sld>
</file>

<file path=ppt/slides/slide16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物語る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ものがたる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tell (a story), to give an account of (an event, experience, etc.), to relate, to recount| to tell of, to show, to ind...</a:t>
            </a:r>
            <a:endParaRPr lang="en-US" sz="3600" dirty="0"/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奥さん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おくさん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wife, your wife, his wife, married lady, madam...</a:t>
            </a:r>
            <a:endParaRPr lang="en-US" sz="3600" dirty="0"/>
          </a:p>
        </p:txBody>
      </p:sp>
    </p:spTree>
  </p:cSld>
  <p:clrMapOvr>
    <a:masterClrMapping/>
  </p:clrMapOvr>
</p:sld>
</file>

<file path=ppt/slides/slide16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物差し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ものさし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ruler, measure...</a:t>
            </a:r>
            <a:endParaRPr lang="en-US" sz="3600" dirty="0"/>
          </a:p>
        </p:txBody>
      </p:sp>
    </p:spTree>
  </p:cSld>
  <p:clrMapOvr>
    <a:masterClrMapping/>
  </p:clrMapOvr>
</p:sld>
</file>

<file path=ppt/slides/slide16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物凄い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ものすごい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terrific, staggering, tremendous, incredible, extreme| frightful, ghastly, horrific, terrible, awful, gruesome, eerie...</a:t>
            </a:r>
            <a:endParaRPr lang="en-US" sz="3600" dirty="0"/>
          </a:p>
        </p:txBody>
      </p:sp>
    </p:spTree>
  </p:cSld>
  <p:clrMapOvr>
    <a:masterClrMapping/>
  </p:clrMapOvr>
</p:sld>
</file>

<file path=ppt/slides/slide16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モノレール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monorail...</a:t>
            </a:r>
            <a:endParaRPr lang="en-US" sz="3600" dirty="0"/>
          </a:p>
        </p:txBody>
      </p:sp>
    </p:spTree>
  </p:cSld>
  <p:clrMapOvr>
    <a:masterClrMapping/>
  </p:clrMapOvr>
</p:sld>
</file>

<file path=ppt/slides/slide16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揉む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rub, to crumple| to massage| to argue, to have a heated discussion| to train, to coach| to jostle, to crowd, to shake,...</a:t>
            </a:r>
            <a:endParaRPr lang="en-US" sz="3600" dirty="0"/>
          </a:p>
        </p:txBody>
      </p:sp>
    </p:spTree>
  </p:cSld>
  <p:clrMapOvr>
    <a:masterClrMapping/>
  </p:clrMapOvr>
</p:sld>
</file>

<file path=ppt/slides/slide16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燃やす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もやす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burn| to burn with (emotion, feeling), to be fired up...</a:t>
            </a:r>
            <a:endParaRPr lang="en-US" sz="3600" dirty="0"/>
          </a:p>
        </p:txBody>
      </p:sp>
    </p:spTree>
  </p:cSld>
  <p:clrMapOvr>
    <a:masterClrMapping/>
  </p:clrMapOvr>
</p:sld>
</file>

<file path=ppt/slides/slide16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催し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もよおし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event, festivities, function, social gathering, auspices, opening, holding (a meeting)...</a:t>
            </a:r>
            <a:endParaRPr lang="en-US" sz="3600" dirty="0"/>
          </a:p>
        </p:txBody>
      </p:sp>
    </p:spTree>
  </p:cSld>
  <p:clrMapOvr>
    <a:masterClrMapping/>
  </p:clrMapOvr>
</p:sld>
</file>

<file path=ppt/slides/slide16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盛る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serve (in a bowl, on a plate, etc.), to dish out, to dish up, to fill (a bowl) with| to pile up, to heap up, to fill u...</a:t>
            </a:r>
            <a:endParaRPr lang="en-US" sz="3600" dirty="0"/>
          </a:p>
        </p:txBody>
      </p:sp>
    </p:spTree>
  </p:cSld>
  <p:clrMapOvr>
    <a:masterClrMapping/>
  </p:clrMapOvr>
</p:sld>
</file>

<file path=ppt/slides/slide16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問答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もんどう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questions and answers, dialogue...</a:t>
            </a:r>
            <a:endParaRPr lang="en-US" sz="3600" dirty="0"/>
          </a:p>
        </p:txBody>
      </p:sp>
    </p:spTree>
  </p:cSld>
  <p:clrMapOvr>
    <a:masterClrMapping/>
  </p:clrMapOvr>
</p:sld>
</file>

<file path=ppt/slides/slide16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モーター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motor...</a:t>
            </a:r>
            <a:endParaRPr lang="en-US" sz="3600" dirty="0"/>
          </a:p>
        </p:txBody>
      </p:sp>
    </p:spTree>
  </p:cSld>
  <p:clrMapOvr>
    <a:masterClrMapping/>
  </p:clrMapOvr>
</p:sld>
</file>

<file path=ppt/slides/slide16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喧しい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やかましい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noisy, loud, clamorous, boisterous| much talked of, much-discussed, vexed| strict, severe, stern| particular, fussy, fast...</a:t>
            </a:r>
            <a:endParaRPr lang="en-US" sz="3600" dirty="0"/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送り仮名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おくりがな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kana written after a kanji to complete the full (usually kun) reading of the word, declensional kana ending...</a:t>
            </a:r>
            <a:endParaRPr lang="en-US" sz="3600" dirty="0"/>
          </a:p>
        </p:txBody>
      </p:sp>
    </p:spTree>
  </p:cSld>
  <p:clrMapOvr>
    <a:masterClrMapping/>
  </p:clrMapOvr>
</p:sld>
</file>

<file path=ppt/slides/slide16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夜間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やかん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night, nighttime...</a:t>
            </a:r>
            <a:endParaRPr lang="en-US" sz="3600" dirty="0"/>
          </a:p>
        </p:txBody>
      </p:sp>
    </p:spTree>
  </p:cSld>
  <p:clrMapOvr>
    <a:masterClrMapping/>
  </p:clrMapOvr>
</p:sld>
</file>

<file path=ppt/slides/slide16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薬缶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やかん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kettle...</a:t>
            </a:r>
            <a:endParaRPr lang="en-US" sz="3600" dirty="0"/>
          </a:p>
        </p:txBody>
      </p:sp>
    </p:spTree>
  </p:cSld>
  <p:clrMapOvr>
    <a:masterClrMapping/>
  </p:clrMapOvr>
</p:sld>
</file>

<file path=ppt/slides/slide16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役者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やくしゃ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actor, actress| man of wits, clever person, cunning fellow...</a:t>
            </a:r>
            <a:endParaRPr lang="en-US" sz="3600" dirty="0"/>
          </a:p>
        </p:txBody>
      </p:sp>
    </p:spTree>
  </p:cSld>
  <p:clrMapOvr>
    <a:masterClrMapping/>
  </p:clrMapOvr>
</p:sld>
</file>

<file path=ppt/slides/slide16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役所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やくしょ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government office, public office...</a:t>
            </a:r>
            <a:endParaRPr lang="en-US" sz="3600" dirty="0"/>
          </a:p>
        </p:txBody>
      </p:sp>
    </p:spTree>
  </p:cSld>
  <p:clrMapOvr>
    <a:masterClrMapping/>
  </p:clrMapOvr>
</p:sld>
</file>

<file path=ppt/slides/slide16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訳す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やくす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translate, to interpret...</a:t>
            </a:r>
            <a:endParaRPr lang="en-US" sz="3600" dirty="0"/>
          </a:p>
        </p:txBody>
      </p:sp>
    </p:spTree>
  </p:cSld>
  <p:clrMapOvr>
    <a:masterClrMapping/>
  </p:clrMapOvr>
</p:sld>
</file>

<file path=ppt/slides/slide16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役人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やくにん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government official...</a:t>
            </a:r>
            <a:endParaRPr lang="en-US" sz="3600" dirty="0"/>
          </a:p>
        </p:txBody>
      </p:sp>
    </p:spTree>
  </p:cSld>
  <p:clrMapOvr>
    <a:masterClrMapping/>
  </p:clrMapOvr>
</p:sld>
</file>

<file path=ppt/slides/slide16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薬品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やくひん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medicine, chemicals...</a:t>
            </a:r>
            <a:endParaRPr lang="en-US" sz="3600" dirty="0"/>
          </a:p>
        </p:txBody>
      </p:sp>
    </p:spTree>
  </p:cSld>
  <p:clrMapOvr>
    <a:masterClrMapping/>
  </p:clrMapOvr>
</p:sld>
</file>

<file path=ppt/slides/slide16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役目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やくめ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duty, role, function...</a:t>
            </a:r>
            <a:endParaRPr lang="en-US" sz="3600" dirty="0"/>
          </a:p>
        </p:txBody>
      </p:sp>
    </p:spTree>
  </p:cSld>
  <p:clrMapOvr>
    <a:masterClrMapping/>
  </p:clrMapOvr>
</p:sld>
</file>

<file path=ppt/slides/slide16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火傷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やけど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burn, scald...</a:t>
            </a:r>
            <a:endParaRPr lang="en-US" sz="3600" dirty="0"/>
          </a:p>
        </p:txBody>
      </p:sp>
    </p:spTree>
  </p:cSld>
  <p:clrMapOvr>
    <a:masterClrMapping/>
  </p:clrMapOvr>
</p:sld>
</file>

<file path=ppt/slides/slide16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夜行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やこう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walking around at night, night travel| night train...</a:t>
            </a:r>
            <a:endParaRPr lang="en-US" sz="3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味わう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あじわう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taste, to savor, to savour, to relish| to appreciate, to enjoy, to relish, to digest| to experience, to go through, to...</a:t>
            </a:r>
            <a:endParaRPr lang="en-US" sz="3600" dirty="0"/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怠る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おこたる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negligent in doing something, to shirk, to be off one's guard...</a:t>
            </a:r>
            <a:endParaRPr lang="en-US" sz="3600" dirty="0"/>
          </a:p>
        </p:txBody>
      </p:sp>
    </p:spTree>
  </p:cSld>
  <p:clrMapOvr>
    <a:masterClrMapping/>
  </p:clrMapOvr>
</p:sld>
</file>

<file path=ppt/slides/slide17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矢印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やじるし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arrow (symbol)| (romantic) interest (for a certain person), direction (of one's attention,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7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矢鱈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やたら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indiscriminately, blindly, at random, recklessly, thoughtlessly, excessively, profusely| indiscriminate, random, excessiv...</a:t>
            </a:r>
            <a:endParaRPr lang="en-US" sz="3600" dirty="0"/>
          </a:p>
        </p:txBody>
      </p:sp>
    </p:spTree>
  </p:cSld>
  <p:clrMapOvr>
    <a:masterClrMapping/>
  </p:clrMapOvr>
</p:sld>
</file>

<file path=ppt/slides/slide17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薬局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やっきょく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pharmacy, drugstore, chemist's (shop)| hospital pharmacy, dispensary...</a:t>
            </a:r>
            <a:endParaRPr lang="en-US" sz="3600" dirty="0"/>
          </a:p>
        </p:txBody>
      </p:sp>
    </p:spTree>
  </p:cSld>
  <p:clrMapOvr>
    <a:masterClrMapping/>
  </p:clrMapOvr>
</p:sld>
</file>

<file path=ppt/slides/slide17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遣っ付ける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やっつける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beat, to attack (an enemy), to do away with, to finish off...</a:t>
            </a:r>
            <a:endParaRPr lang="en-US" sz="3600" dirty="0"/>
          </a:p>
        </p:txBody>
      </p:sp>
    </p:spTree>
  </p:cSld>
  <p:clrMapOvr>
    <a:masterClrMapping/>
  </p:clrMapOvr>
</p:sld>
</file>

<file path=ppt/slides/slide17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矢っ張り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やっぱり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as expected, sure enough, just as one thought| after all (is said and done), in the end, as one would expect, in any case...</a:t>
            </a:r>
            <a:endParaRPr lang="en-US" sz="3600" dirty="0"/>
          </a:p>
        </p:txBody>
      </p:sp>
    </p:spTree>
  </p:cSld>
  <p:clrMapOvr>
    <a:masterClrMapping/>
  </p:clrMapOvr>
</p:sld>
</file>

<file path=ppt/slides/slide17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家主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やぬし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landlord, landlady| house owner, home owner, head of the household...</a:t>
            </a:r>
            <a:endParaRPr lang="en-US" sz="3600" dirty="0"/>
          </a:p>
        </p:txBody>
      </p:sp>
    </p:spTree>
  </p:cSld>
  <p:clrMapOvr>
    <a:masterClrMapping/>
  </p:clrMapOvr>
</p:sld>
</file>

<file path=ppt/slides/slide17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破く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やぶく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tear, to rip...</a:t>
            </a:r>
            <a:endParaRPr lang="en-US" sz="3600" dirty="0"/>
          </a:p>
        </p:txBody>
      </p:sp>
    </p:spTree>
  </p:cSld>
  <p:clrMapOvr>
    <a:masterClrMapping/>
  </p:clrMapOvr>
</p:sld>
</file>

<file path=ppt/slides/slide17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破れる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やぶれる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get torn, to tear, to rip, to break, to wear out| to be broken off (of negotiations, etc.), to break down, to collapse...</a:t>
            </a:r>
            <a:endParaRPr lang="en-US" sz="3600" dirty="0"/>
          </a:p>
        </p:txBody>
      </p:sp>
    </p:spTree>
  </p:cSld>
  <p:clrMapOvr>
    <a:masterClrMapping/>
  </p:clrMapOvr>
</p:sld>
</file>

<file path=ppt/slides/slide17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やむを得ない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やむをえない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cannot be helped, unavoidable...</a:t>
            </a:r>
            <a:endParaRPr lang="en-US" sz="3600" dirty="0"/>
          </a:p>
        </p:txBody>
      </p:sp>
    </p:spTree>
  </p:cSld>
  <p:clrMapOvr>
    <a:masterClrMapping/>
  </p:clrMapOvr>
</p:sld>
</file>

<file path=ppt/slides/slide17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柔らかい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やわらかい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soft, tender, pliant, supple, limber, limp| gentle, mild, mellow| informal, light, flexible (e.g. thinking)...</a:t>
            </a:r>
            <a:endParaRPr lang="en-US" sz="3600" dirty="0"/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押さえる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おさえる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pin down, to hold down, to press down| to cover (esp. a part of one's body with one's hand), to clutch (a body part in...</a:t>
            </a:r>
            <a:endParaRPr lang="en-US" sz="3600" dirty="0"/>
          </a:p>
        </p:txBody>
      </p:sp>
    </p:spTree>
  </p:cSld>
  <p:clrMapOvr>
    <a:masterClrMapping/>
  </p:clrMapOvr>
</p:sld>
</file>

<file path=ppt/slides/slide17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遊園地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ゆうえんち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amusement park...</a:t>
            </a:r>
            <a:endParaRPr lang="en-US" sz="3600" dirty="0"/>
          </a:p>
        </p:txBody>
      </p:sp>
    </p:spTree>
  </p:cSld>
  <p:clrMapOvr>
    <a:masterClrMapping/>
  </p:clrMapOvr>
</p:sld>
</file>

<file path=ppt/slides/slide17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夕刊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ゆうかん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evening paper...</a:t>
            </a:r>
            <a:endParaRPr lang="en-US" sz="3600" dirty="0"/>
          </a:p>
        </p:txBody>
      </p:sp>
    </p:spTree>
  </p:cSld>
  <p:clrMapOvr>
    <a:masterClrMapping/>
  </p:clrMapOvr>
</p:sld>
</file>

<file path=ppt/slides/slide17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友好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ゆうこう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friendship...</a:t>
            </a:r>
            <a:endParaRPr lang="en-US" sz="3600" dirty="0"/>
          </a:p>
        </p:txBody>
      </p:sp>
    </p:spTree>
  </p:cSld>
  <p:clrMapOvr>
    <a:masterClrMapping/>
  </p:clrMapOvr>
</p:sld>
</file>

<file path=ppt/slides/slide17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郵送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ゆうそう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mailing, posting...</a:t>
            </a:r>
            <a:endParaRPr lang="en-US" sz="3600" dirty="0"/>
          </a:p>
        </p:txBody>
      </p:sp>
    </p:spTree>
  </p:cSld>
  <p:clrMapOvr>
    <a:masterClrMapping/>
  </p:clrMapOvr>
</p:sld>
</file>

<file path=ppt/slides/slide17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夕立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ゆうだち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(sudden) evening shower (rain)...</a:t>
            </a:r>
            <a:endParaRPr lang="en-US" sz="3600" dirty="0"/>
          </a:p>
        </p:txBody>
      </p:sp>
    </p:spTree>
  </p:cSld>
  <p:clrMapOvr>
    <a:masterClrMapping/>
  </p:clrMapOvr>
</p:sld>
</file>

<file path=ppt/slides/slide17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夕日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ゆうひ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evening sun, setting sun...</a:t>
            </a:r>
            <a:endParaRPr lang="en-US" sz="3600" dirty="0"/>
          </a:p>
        </p:txBody>
      </p:sp>
    </p:spTree>
  </p:cSld>
  <p:clrMapOvr>
    <a:masterClrMapping/>
  </p:clrMapOvr>
</p:sld>
</file>

<file path=ppt/slides/slide17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悠々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ゆうゆう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quiet, calm, leisurely, composed| easily, comfortably, without difficulty| distant, far-off, boundless, endless, eternal...</a:t>
            </a:r>
            <a:endParaRPr lang="en-US" sz="3600" dirty="0"/>
          </a:p>
        </p:txBody>
      </p:sp>
    </p:spTree>
  </p:cSld>
  <p:clrMapOvr>
    <a:masterClrMapping/>
  </p:clrMapOvr>
</p:sld>
</file>

<file path=ppt/slides/slide17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有料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ゆうりょう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fee-charging, paid, not free| toll road...</a:t>
            </a:r>
            <a:endParaRPr lang="en-US" sz="3600" dirty="0"/>
          </a:p>
        </p:txBody>
      </p:sp>
    </p:spTree>
  </p:cSld>
  <p:clrMapOvr>
    <a:masterClrMapping/>
  </p:clrMapOvr>
</p:sld>
</file>

<file path=ppt/slides/slide17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浴衣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ゆかた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yukata (light cotton kimono worn in the summer or used as a bathrobe)...</a:t>
            </a:r>
            <a:endParaRPr lang="en-US" sz="3600" dirty="0"/>
          </a:p>
        </p:txBody>
      </p:sp>
    </p:spTree>
  </p:cSld>
  <p:clrMapOvr>
    <a:masterClrMapping/>
  </p:clrMapOvr>
</p:sld>
</file>

<file path=ppt/slides/slide17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輸血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ゆけつ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blood transfusion...</a:t>
            </a:r>
            <a:endParaRPr lang="en-US" sz="3600" dirty="0"/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お先に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おさきに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before, previously| ahead| pardon me for leaving (before you)...</a:t>
            </a:r>
            <a:endParaRPr lang="en-US" sz="3600" dirty="0"/>
          </a:p>
        </p:txBody>
      </p:sp>
    </p:spTree>
  </p:cSld>
  <p:clrMapOvr>
    <a:masterClrMapping/>
  </p:clrMapOvr>
</p:sld>
</file>

<file path=ppt/slides/slide17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湯気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ゆげ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steam, vapour, vapor...</a:t>
            </a:r>
            <a:endParaRPr lang="en-US" sz="3600" dirty="0"/>
          </a:p>
        </p:txBody>
      </p:sp>
    </p:spTree>
  </p:cSld>
  <p:clrMapOvr>
    <a:masterClrMapping/>
  </p:clrMapOvr>
</p:sld>
</file>

<file path=ppt/slides/slide17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輸送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transport, transportation...</a:t>
            </a:r>
            <a:endParaRPr lang="en-US" sz="3600" dirty="0"/>
          </a:p>
        </p:txBody>
      </p:sp>
    </p:spTree>
  </p:cSld>
  <p:clrMapOvr>
    <a:masterClrMapping/>
  </p:clrMapOvr>
</p:sld>
</file>

<file path=ppt/slides/slide17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油断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ゆだん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negligence, carelessness, inattention, unpreparedness...</a:t>
            </a:r>
            <a:endParaRPr lang="en-US" sz="3600" dirty="0"/>
          </a:p>
        </p:txBody>
      </p:sp>
    </p:spTree>
  </p:cSld>
  <p:clrMapOvr>
    <a:masterClrMapping/>
  </p:clrMapOvr>
</p:sld>
</file>

<file path=ppt/slides/slide17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茹でる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ゆでる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boil (something in hot water)| to treat with medicinal steam (a swelling,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17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湯のみ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ゆのみ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teacup...</a:t>
            </a:r>
            <a:endParaRPr lang="en-US" sz="3600" dirty="0"/>
          </a:p>
        </p:txBody>
      </p:sp>
    </p:spTree>
  </p:cSld>
  <p:clrMapOvr>
    <a:masterClrMapping/>
  </p:clrMapOvr>
</p:sld>
</file>

<file path=ppt/slides/slide17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緩い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ゆるい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loose| lenient, lax| gentle (curve, slope, etc.)| slow, weak| soft, not firm| difficult, hard...</a:t>
            </a:r>
            <a:endParaRPr lang="en-US" sz="3600" dirty="0"/>
          </a:p>
        </p:txBody>
      </p:sp>
    </p:spTree>
  </p:cSld>
  <p:clrMapOvr>
    <a:masterClrMapping/>
  </p:clrMapOvr>
</p:sld>
</file>

<file path=ppt/slides/slide17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溶岩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ようがん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lava...</a:t>
            </a:r>
            <a:endParaRPr lang="en-US" sz="3600" dirty="0"/>
          </a:p>
        </p:txBody>
      </p:sp>
    </p:spTree>
  </p:cSld>
  <p:clrMapOvr>
    <a:masterClrMapping/>
  </p:clrMapOvr>
</p:sld>
</file>

<file path=ppt/slides/slide17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容器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container, receptacle, vessel, packaging...</a:t>
            </a:r>
            <a:endParaRPr lang="en-US" sz="3600" dirty="0"/>
          </a:p>
        </p:txBody>
      </p:sp>
    </p:spTree>
  </p:cSld>
  <p:clrMapOvr>
    <a:masterClrMapping/>
  </p:clrMapOvr>
</p:sld>
</file>

<file path=ppt/slides/slide17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用語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term, terminology| wording, choice of words, phraseology...</a:t>
            </a:r>
            <a:endParaRPr lang="en-US" sz="3600" dirty="0"/>
          </a:p>
        </p:txBody>
      </p:sp>
    </p:spTree>
  </p:cSld>
  <p:clrMapOvr>
    <a:masterClrMapping/>
  </p:clrMapOvr>
</p:sld>
</file>

<file path=ppt/slides/slide17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要旨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point, essentials, gist, summary, fundamentals...</a:t>
            </a:r>
            <a:endParaRPr lang="en-US" sz="3600" dirty="0"/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治める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おさめる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govern, to manage| to subdue...</a:t>
            </a:r>
            <a:endParaRPr lang="en-US" sz="3600" dirty="0"/>
          </a:p>
        </p:txBody>
      </p:sp>
    </p:spTree>
  </p:cSld>
  <p:clrMapOvr>
    <a:masterClrMapping/>
  </p:clrMapOvr>
</p:sld>
</file>

<file path=ppt/slides/slide17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幼児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young child, toddler| child over 1 but not yet of school age...</a:t>
            </a:r>
            <a:endParaRPr lang="en-US" sz="3600" dirty="0"/>
          </a:p>
        </p:txBody>
      </p:sp>
    </p:spTree>
  </p:cSld>
  <p:clrMapOvr>
    <a:masterClrMapping/>
  </p:clrMapOvr>
</p:sld>
</file>

<file path=ppt/slides/slide17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容積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ようせき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capacity, volume...</a:t>
            </a:r>
            <a:endParaRPr lang="en-US" sz="3600" dirty="0"/>
          </a:p>
        </p:txBody>
      </p:sp>
    </p:spTree>
  </p:cSld>
  <p:clrMapOvr>
    <a:masterClrMapping/>
  </p:clrMapOvr>
</p:sld>
</file>

<file path=ppt/slides/slide17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幼稚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infancy| childish, infantile, immature, primitive...</a:t>
            </a:r>
            <a:endParaRPr lang="en-US" sz="3600" dirty="0"/>
          </a:p>
        </p:txBody>
      </p:sp>
    </p:spTree>
  </p:cSld>
  <p:clrMapOvr>
    <a:masterClrMapping/>
  </p:clrMapOvr>
</p:sld>
</file>

<file path=ppt/slides/slide17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幼稚園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ようちえん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kindergarten...</a:t>
            </a:r>
            <a:endParaRPr lang="en-US" sz="3600" dirty="0"/>
          </a:p>
        </p:txBody>
      </p:sp>
    </p:spTree>
  </p:cSld>
  <p:clrMapOvr>
    <a:masterClrMapping/>
  </p:clrMapOvr>
</p:sld>
</file>

<file path=ppt/slides/slide17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用途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use, service, purpose...</a:t>
            </a:r>
            <a:endParaRPr lang="en-US" sz="3600" dirty="0"/>
          </a:p>
        </p:txBody>
      </p:sp>
    </p:spTree>
  </p:cSld>
  <p:clrMapOvr>
    <a:masterClrMapping/>
  </p:clrMapOvr>
</p:sld>
</file>

<file path=ppt/slides/slide17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洋品店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ようひんてん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shop that handles Western-style apparel and accessories...</a:t>
            </a:r>
            <a:endParaRPr lang="en-US" sz="3600" dirty="0"/>
          </a:p>
        </p:txBody>
      </p:sp>
    </p:spTree>
  </p:cSld>
  <p:clrMapOvr>
    <a:masterClrMapping/>
  </p:clrMapOvr>
</p:sld>
</file>

<file path=ppt/slides/slide17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養分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ようぶん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nourishment, nutrient...</a:t>
            </a:r>
            <a:endParaRPr lang="en-US" sz="3600" dirty="0"/>
          </a:p>
        </p:txBody>
      </p:sp>
    </p:spTree>
  </p:cSld>
  <p:clrMapOvr>
    <a:masterClrMapping/>
  </p:clrMapOvr>
</p:sld>
</file>

<file path=ppt/slides/slide17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羊毛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ようもう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wool...</a:t>
            </a:r>
            <a:endParaRPr lang="en-US" sz="3600" dirty="0"/>
          </a:p>
        </p:txBody>
      </p:sp>
    </p:spTree>
  </p:cSld>
  <p:clrMapOvr>
    <a:masterClrMapping/>
  </p:clrMapOvr>
</p:sld>
</file>

<file path=ppt/slides/slide17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漸く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ようやく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finally, at last| barely, narrowly, hardly, only just| gradually, little by little, by degrees...</a:t>
            </a:r>
            <a:endParaRPr lang="en-US" sz="3600" dirty="0"/>
          </a:p>
        </p:txBody>
      </p:sp>
    </p:spTree>
  </p:cSld>
  <p:clrMapOvr>
    <a:masterClrMapping/>
  </p:clrMapOvr>
</p:sld>
</file>

<file path=ppt/slides/slide17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要領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ようりょう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point, gist, essentials, tenets, outline| knack, trick, the ropes...</a:t>
            </a:r>
            <a:endParaRPr lang="en-US" sz="3600" dirty="0"/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収める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おさめる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pay (fees, taxes, etc.), to dedicate, to make an offering| to supply| to put away (in), to keep, to store| to finish, ...</a:t>
            </a:r>
            <a:endParaRPr lang="en-US" sz="3600" dirty="0"/>
          </a:p>
        </p:txBody>
      </p:sp>
    </p:spTree>
  </p:cSld>
  <p:clrMapOvr>
    <a:masterClrMapping/>
  </p:clrMapOvr>
</p:sld>
</file>

<file path=ppt/slides/slide17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欲張り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よくばり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greed, avarice, covetousness, greedy person...</a:t>
            </a:r>
            <a:endParaRPr lang="en-US" sz="3600" dirty="0"/>
          </a:p>
        </p:txBody>
      </p:sp>
    </p:spTree>
  </p:cSld>
  <p:clrMapOvr>
    <a:masterClrMapping/>
  </p:clrMapOvr>
</p:sld>
</file>

<file path=ppt/slides/slide17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余計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よけい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extra, more, too much, too many, excessive, superfluous, spare, surplus| unnecessary, needless, uncalled-for, unwanted, u...</a:t>
            </a:r>
            <a:endParaRPr lang="en-US" sz="3600" dirty="0"/>
          </a:p>
        </p:txBody>
      </p:sp>
    </p:spTree>
  </p:cSld>
  <p:clrMapOvr>
    <a:masterClrMapping/>
  </p:clrMapOvr>
</p:sld>
</file>

<file path=ppt/slides/slide17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寄越す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よこす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send, to forward| to hand over (e.g. money)...</a:t>
            </a:r>
            <a:endParaRPr lang="en-US" sz="3600" dirty="0"/>
          </a:p>
        </p:txBody>
      </p:sp>
    </p:spTree>
  </p:cSld>
  <p:clrMapOvr>
    <a:masterClrMapping/>
  </p:clrMapOvr>
</p:sld>
</file>

<file path=ppt/slides/slide17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汚す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よごす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pollute, to contaminate, to soil, to make dirty, to stain| to disgrace, to dishonour, to dishonor, to defile...</a:t>
            </a:r>
            <a:endParaRPr lang="en-US" sz="3600" dirty="0"/>
          </a:p>
        </p:txBody>
      </p:sp>
    </p:spTree>
  </p:cSld>
  <p:clrMapOvr>
    <a:masterClrMapping/>
  </p:clrMapOvr>
</p:sld>
</file>

<file path=ppt/slides/slide17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寄せる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よせる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come near, to let someone approach| to bring near, to bring together, to collect, to gather| to deliver (opinion, news...</a:t>
            </a:r>
            <a:endParaRPr lang="en-US" sz="3600" dirty="0"/>
          </a:p>
        </p:txBody>
      </p:sp>
    </p:spTree>
  </p:cSld>
  <p:clrMapOvr>
    <a:masterClrMapping/>
  </p:clrMapOvr>
</p:sld>
</file>

<file path=ppt/slides/slide17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余所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よそ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another place, somewhere else, strange parts| outside (one's family or group), someone else, other people| not caring for...</a:t>
            </a:r>
            <a:endParaRPr lang="en-US" sz="3600" dirty="0"/>
          </a:p>
        </p:txBody>
      </p:sp>
    </p:spTree>
  </p:cSld>
  <p:clrMapOvr>
    <a:masterClrMapping/>
  </p:clrMapOvr>
</p:sld>
</file>

<file path=ppt/slides/slide17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酔っ払い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よっぱらい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drunkard...</a:t>
            </a:r>
            <a:endParaRPr lang="en-US" sz="3600" dirty="0"/>
          </a:p>
        </p:txBody>
      </p:sp>
    </p:spTree>
  </p:cSld>
  <p:clrMapOvr>
    <a:masterClrMapping/>
  </p:clrMapOvr>
</p:sld>
</file>

<file path=ppt/slides/slide17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四つ角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よつかど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four corners| crossroads, intersecting street, street corner...</a:t>
            </a:r>
            <a:endParaRPr lang="en-US" sz="3600" dirty="0"/>
          </a:p>
        </p:txBody>
      </p:sp>
    </p:spTree>
  </p:cSld>
  <p:clrMapOvr>
    <a:masterClrMapping/>
  </p:clrMapOvr>
</p:sld>
</file>

<file path=ppt/slides/slide17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予備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reserve, spare| preparation, preliminaries...</a:t>
            </a:r>
            <a:endParaRPr lang="en-US" sz="3600" dirty="0"/>
          </a:p>
        </p:txBody>
      </p:sp>
    </p:spTree>
  </p:cSld>
  <p:clrMapOvr>
    <a:masterClrMapping/>
  </p:clrMapOvr>
</p:sld>
</file>

<file path=ppt/slides/slide17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呼びかける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よびかける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call out to, to hail, to address| to appeal...</a:t>
            </a:r>
            <a:endParaRPr lang="en-US" sz="3600" dirty="0"/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惜しい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regrettable, disappointing, unfortunate| precious, dear, valuable| too good for, deserving better| almost (but not quite)...</a:t>
            </a:r>
            <a:endParaRPr lang="en-US" sz="3600" dirty="0"/>
          </a:p>
        </p:txBody>
      </p:sp>
    </p:spTree>
  </p:cSld>
  <p:clrMapOvr>
    <a:masterClrMapping/>
  </p:clrMapOvr>
</p:sld>
</file>

<file path=ppt/slides/slide17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呼び出す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よびだす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summon, to call (e.g. phone), to convene, to decoy, to lure| to invoke (e.g. subroutine), to call, to open (e.g. a fil...</a:t>
            </a:r>
            <a:endParaRPr lang="en-US" sz="3600" dirty="0"/>
          </a:p>
        </p:txBody>
      </p:sp>
    </p:spTree>
  </p:cSld>
  <p:clrMapOvr>
    <a:masterClrMapping/>
  </p:clrMapOvr>
</p:sld>
</file>

<file path=ppt/slides/slide17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蘇る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よみがえる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resurrected, to be resuscitated, to be rehabilitated, to be revived, to be refreshed, to be restored| to be recalle...</a:t>
            </a:r>
            <a:endParaRPr lang="en-US" sz="3600" dirty="0"/>
          </a:p>
        </p:txBody>
      </p:sp>
    </p:spTree>
  </p:cSld>
  <p:clrMapOvr>
    <a:masterClrMapping/>
  </p:clrMapOvr>
</p:sld>
</file>

<file path=ppt/slides/slide17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依る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due to, to be caused by| to depend on, to turn on| to be based on, to come from| to be based at (a location, an org...</a:t>
            </a:r>
            <a:endParaRPr lang="en-US" sz="3600" dirty="0"/>
          </a:p>
        </p:txBody>
      </p:sp>
    </p:spTree>
  </p:cSld>
  <p:clrMapOvr>
    <a:masterClrMapping/>
  </p:clrMapOvr>
</p:sld>
</file>

<file path=ppt/slides/slide17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喜び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よろこび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joy, delight, rapture, pleasure, gratification, rejoicing, congratulations, felicitations...</a:t>
            </a:r>
            <a:endParaRPr lang="en-US" sz="3600" dirty="0"/>
          </a:p>
        </p:txBody>
      </p:sp>
    </p:spTree>
  </p:cSld>
  <p:clrMapOvr>
    <a:masterClrMapping/>
  </p:clrMapOvr>
</p:sld>
</file>

<file path=ppt/slides/slide17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喜ぶ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よろこぶ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delighted, to be glad, to be pleased| to congratulate| to gratefully accept...</a:t>
            </a:r>
            <a:endParaRPr lang="en-US" sz="3600" dirty="0"/>
          </a:p>
        </p:txBody>
      </p:sp>
    </p:spTree>
  </p:cSld>
  <p:clrMapOvr>
    <a:masterClrMapping/>
  </p:clrMapOvr>
</p:sld>
</file>

<file path=ppt/slides/slide17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来日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らいにち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arrival in Japan, coming to Japan, visit to Japan...</a:t>
            </a:r>
            <a:endParaRPr lang="en-US" sz="3600" dirty="0"/>
          </a:p>
        </p:txBody>
      </p:sp>
    </p:spTree>
  </p:cSld>
  <p:clrMapOvr>
    <a:masterClrMapping/>
  </p:clrMapOvr>
</p:sld>
</file>

<file path=ppt/slides/slide17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落第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らくだい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failure (in an examination), failing to advance (to the next year)| falling short of the standard, not making the grade...</a:t>
            </a:r>
            <a:endParaRPr lang="en-US" sz="3600" dirty="0"/>
          </a:p>
        </p:txBody>
      </p:sp>
    </p:spTree>
  </p:cSld>
  <p:clrMapOvr>
    <a:masterClrMapping/>
  </p:clrMapOvr>
</p:sld>
</file>

<file path=ppt/slides/slide17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ラッシュアワー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rush hour...</a:t>
            </a:r>
            <a:endParaRPr lang="en-US" sz="3600" dirty="0"/>
          </a:p>
        </p:txBody>
      </p:sp>
    </p:spTree>
  </p:cSld>
  <p:clrMapOvr>
    <a:masterClrMapping/>
  </p:clrMapOvr>
</p:sld>
</file>

<file path=ppt/slides/slide17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らん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section (e.g. in a newspaper), column, page| field (in a form, web page, etc.), blank| handrail, railing, banister, balus...</a:t>
            </a:r>
            <a:endParaRPr lang="en-US" sz="3600" dirty="0"/>
          </a:p>
        </p:txBody>
      </p:sp>
    </p:spTree>
  </p:cSld>
  <p:clrMapOvr>
    <a:masterClrMapping/>
  </p:clrMapOvr>
</p:sld>
</file>

<file path=ppt/slides/slide17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ランチ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lunch| (Western-style) single-plate lunch set, plate lunch, lunch set...</a:t>
            </a:r>
            <a:endParaRPr lang="en-US" sz="3600" dirty="0"/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お洒落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おしゃれ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smartly dressed, stylish, fashion-conscious| someone smartly dressed| to dress up, to be fashionable...</a:t>
            </a:r>
            <a:endParaRPr lang="en-US" sz="3600" dirty="0"/>
          </a:p>
        </p:txBody>
      </p:sp>
    </p:spTree>
  </p:cSld>
  <p:clrMapOvr>
    <a:masterClrMapping/>
  </p:clrMapOvr>
</p:sld>
</file>

<file path=ppt/slides/slide17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ランニング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running| tank top...</a:t>
            </a:r>
            <a:endParaRPr lang="en-US" sz="3600" dirty="0"/>
          </a:p>
        </p:txBody>
      </p:sp>
    </p:spTree>
  </p:cSld>
  <p:clrMapOvr>
    <a:masterClrMapping/>
  </p:clrMapOvr>
</p:sld>
</file>

<file path=ppt/slides/slide17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乱暴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らんぼう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violence, assault, rowdiness, wildness, running riot| rough (handling, language, etc.), reckless, careless, coarse, rude,...</a:t>
            </a:r>
            <a:endParaRPr lang="en-US" sz="3600" dirty="0"/>
          </a:p>
        </p:txBody>
      </p:sp>
    </p:spTree>
  </p:cSld>
  <p:clrMapOvr>
    <a:masterClrMapping/>
  </p:clrMapOvr>
</p:sld>
</file>

<file path=ppt/slides/slide17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理科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りか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science (inc. mathematics, medicine, etc.), natural science| science department (university), science course| science (as...</a:t>
            </a:r>
            <a:endParaRPr lang="en-US" sz="3600" dirty="0"/>
          </a:p>
        </p:txBody>
      </p:sp>
    </p:spTree>
  </p:cSld>
  <p:clrMapOvr>
    <a:masterClrMapping/>
  </p:clrMapOvr>
</p:sld>
</file>

<file path=ppt/slides/slide17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利害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りがい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advantages and disadvantages, interests (of parties)...</a:t>
            </a:r>
            <a:endParaRPr lang="en-US" sz="3600" dirty="0"/>
          </a:p>
        </p:txBody>
      </p:sp>
    </p:spTree>
  </p:cSld>
  <p:clrMapOvr>
    <a:masterClrMapping/>
  </p:clrMapOvr>
</p:sld>
</file>

<file path=ppt/slides/slide17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リズム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rhythm...</a:t>
            </a:r>
            <a:endParaRPr lang="en-US" sz="3600" dirty="0"/>
          </a:p>
        </p:txBody>
      </p:sp>
    </p:spTree>
  </p:cSld>
  <p:clrMapOvr>
    <a:masterClrMapping/>
  </p:clrMapOvr>
</p:sld>
</file>

<file path=ppt/slides/slide17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リットル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litre, liter...</a:t>
            </a:r>
            <a:endParaRPr lang="en-US" sz="3600" dirty="0"/>
          </a:p>
        </p:txBody>
      </p:sp>
    </p:spTree>
  </p:cSld>
  <p:clrMapOvr>
    <a:masterClrMapping/>
  </p:clrMapOvr>
</p:sld>
</file>

<file path=ppt/slides/slide17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リボン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ribbon...</a:t>
            </a:r>
            <a:endParaRPr lang="en-US" sz="3600" dirty="0"/>
          </a:p>
        </p:txBody>
      </p:sp>
    </p:spTree>
  </p:cSld>
  <p:clrMapOvr>
    <a:masterClrMapping/>
  </p:clrMapOvr>
</p:sld>
</file>

<file path=ppt/slides/slide17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略す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りゃくす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abbreviate, to omit| to take, to capture...</a:t>
            </a:r>
            <a:endParaRPr lang="en-US" sz="3600" dirty="0"/>
          </a:p>
        </p:txBody>
      </p:sp>
    </p:spTree>
  </p:cSld>
  <p:clrMapOvr>
    <a:masterClrMapping/>
  </p:clrMapOvr>
</p:sld>
</file>

<file path=ppt/slides/slide17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流域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りゅういき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drainage basin, catchment basin, river basin, watershed, valley...</a:t>
            </a:r>
            <a:endParaRPr lang="en-US" sz="3600" dirty="0"/>
          </a:p>
        </p:txBody>
      </p:sp>
    </p:spTree>
  </p:cSld>
  <p:clrMapOvr>
    <a:masterClrMapping/>
  </p:clrMapOvr>
</p:sld>
</file>

<file path=ppt/slides/slide17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りょう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hostel, dormitory| bureau (government department beneath a ministry under the ritsuryō system)| tea-ceremony room| villa...</a:t>
            </a:r>
            <a:endParaRPr lang="en-US" sz="3600" dirty="0"/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お辞儀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おじぎ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bow, bowing...</a:t>
            </a:r>
            <a:endParaRPr lang="en-US" sz="3600" dirty="0"/>
          </a:p>
        </p:txBody>
      </p:sp>
    </p:spTree>
  </p:cSld>
  <p:clrMapOvr>
    <a:masterClrMapping/>
  </p:clrMapOvr>
</p:sld>
</file>

<file path=ppt/slides/slide17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両側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りょうがわ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both sides...</a:t>
            </a:r>
            <a:endParaRPr lang="en-US" sz="3600" dirty="0"/>
          </a:p>
        </p:txBody>
      </p:sp>
    </p:spTree>
  </p:cSld>
  <p:clrMapOvr>
    <a:masterClrMapping/>
  </p:clrMapOvr>
</p:sld>
</file>

<file path=ppt/slides/slide17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漁師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りょうし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fisherman...</a:t>
            </a:r>
            <a:endParaRPr lang="en-US" sz="3600" dirty="0"/>
          </a:p>
        </p:txBody>
      </p:sp>
    </p:spTree>
  </p:cSld>
  <p:clrMapOvr>
    <a:masterClrMapping/>
  </p:clrMapOvr>
</p:sld>
</file>

<file path=ppt/slides/slide17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領収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りょうしゅう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receipt (of money), receiving...</a:t>
            </a:r>
            <a:endParaRPr lang="en-US" sz="3600" dirty="0"/>
          </a:p>
        </p:txBody>
      </p:sp>
    </p:spTree>
  </p:cSld>
  <p:clrMapOvr>
    <a:masterClrMapping/>
  </p:clrMapOvr>
</p:sld>
</file>

<file path=ppt/slides/slide17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領事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りょうじ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consul...</a:t>
            </a:r>
            <a:endParaRPr lang="en-US" sz="3600" dirty="0"/>
          </a:p>
        </p:txBody>
      </p:sp>
    </p:spTree>
  </p:cSld>
  <p:clrMapOvr>
    <a:masterClrMapping/>
  </p:clrMapOvr>
</p:sld>
</file>

<file path=ppt/slides/slide17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臨時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りんじ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temporary, provisional, interim| special, extraordinary, extra...</a:t>
            </a:r>
            <a:endParaRPr lang="en-US" sz="3600" dirty="0"/>
          </a:p>
        </p:txBody>
      </p:sp>
    </p:spTree>
  </p:cSld>
  <p:clrMapOvr>
    <a:masterClrMapping/>
  </p:clrMapOvr>
</p:sld>
</file>

<file path=ppt/slides/slide17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留守番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るすばん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care-taking, house-sitting, house-watching, staying at home| caretaker, house-sitter...</a:t>
            </a:r>
            <a:endParaRPr lang="en-US" sz="3600" dirty="0"/>
          </a:p>
        </p:txBody>
      </p:sp>
    </p:spTree>
  </p:cSld>
  <p:clrMapOvr>
    <a:masterClrMapping/>
  </p:clrMapOvr>
</p:sld>
</file>

<file path=ppt/slides/slide17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例外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れいがい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exception...</a:t>
            </a:r>
            <a:endParaRPr lang="en-US" sz="3600" dirty="0"/>
          </a:p>
        </p:txBody>
      </p:sp>
    </p:spTree>
  </p:cSld>
  <p:clrMapOvr>
    <a:masterClrMapping/>
  </p:clrMapOvr>
</p:sld>
</file>

<file path=ppt/slides/slide17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零点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れいてん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zero (points, marks), no marks| zero (of a function), root| zero degrees (Celsius), freezing point...</a:t>
            </a:r>
            <a:endParaRPr lang="en-US" sz="3600" dirty="0"/>
          </a:p>
        </p:txBody>
      </p:sp>
    </p:spTree>
  </p:cSld>
  <p:clrMapOvr>
    <a:masterClrMapping/>
  </p:clrMapOvr>
</p:sld>
</file>

<file path=ppt/slides/slide17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冷凍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れいとう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freezing, cold storage, refrigeration...</a:t>
            </a:r>
            <a:endParaRPr lang="en-US" sz="3600" dirty="0"/>
          </a:p>
        </p:txBody>
      </p:sp>
    </p:spTree>
  </p:cSld>
  <p:clrMapOvr>
    <a:masterClrMapping/>
  </p:clrMapOvr>
</p:sld>
</file>

<file path=ppt/slides/slide17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レインコート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raincoat, mackintosh, macintosh, trench coat...</a:t>
            </a:r>
            <a:endParaRPr lang="en-US" sz="3600" dirty="0"/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伯父さん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おじさん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uncle| old man, mister| manybar goatfish (Parupeneus multifasciatus)...</a:t>
            </a:r>
            <a:endParaRPr lang="en-US" sz="3600" dirty="0"/>
          </a:p>
        </p:txBody>
      </p:sp>
    </p:spTree>
  </p:cSld>
  <p:clrMapOvr>
    <a:masterClrMapping/>
  </p:clrMapOvr>
</p:sld>
</file>

<file path=ppt/slides/slide17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レクリエーション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recreation| re-creation...</a:t>
            </a:r>
            <a:endParaRPr lang="en-US" sz="3600" dirty="0"/>
          </a:p>
        </p:txBody>
      </p:sp>
    </p:spTree>
  </p:cSld>
  <p:clrMapOvr>
    <a:masterClrMapping/>
  </p:clrMapOvr>
</p:sld>
</file>

<file path=ppt/slides/slide17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レジャー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leisure...</a:t>
            </a:r>
            <a:endParaRPr lang="en-US" sz="3600" dirty="0"/>
          </a:p>
        </p:txBody>
      </p:sp>
    </p:spTree>
  </p:cSld>
  <p:clrMapOvr>
    <a:masterClrMapping/>
  </p:clrMapOvr>
</p:sld>
</file>

<file path=ppt/slides/slide17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列島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れっとう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archipelago, chain of islands...</a:t>
            </a:r>
            <a:endParaRPr lang="en-US" sz="3600" dirty="0"/>
          </a:p>
        </p:txBody>
      </p:sp>
    </p:spTree>
  </p:cSld>
  <p:clrMapOvr>
    <a:masterClrMapping/>
  </p:clrMapOvr>
</p:sld>
</file>

<file path=ppt/slides/slide17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レベル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level, standard, amount, degree, grade, rank, class| level (plane), floor, storey (story), layer, stratum| spirit level, ...</a:t>
            </a:r>
            <a:endParaRPr lang="en-US" sz="3600" dirty="0"/>
          </a:p>
        </p:txBody>
      </p:sp>
    </p:spTree>
  </p:cSld>
  <p:clrMapOvr>
    <a:masterClrMapping/>
  </p:clrMapOvr>
</p:sld>
</file>

<file path=ppt/slides/slide17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レポート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report, paper| reportage...</a:t>
            </a:r>
            <a:endParaRPr lang="en-US" sz="3600" dirty="0"/>
          </a:p>
        </p:txBody>
      </p:sp>
    </p:spTree>
  </p:cSld>
  <p:clrMapOvr>
    <a:masterClrMapping/>
  </p:clrMapOvr>
</p:sld>
</file>

<file path=ppt/slides/slide17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煉瓦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れんが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brick...</a:t>
            </a:r>
            <a:endParaRPr lang="en-US" sz="3600" dirty="0"/>
          </a:p>
        </p:txBody>
      </p:sp>
    </p:spTree>
  </p:cSld>
  <p:clrMapOvr>
    <a:masterClrMapping/>
  </p:clrMapOvr>
</p:sld>
</file>

<file path=ppt/slides/slide17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連合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れんごう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union, alliance, combination| RENGO (Japanese Trade Union Confederation)...</a:t>
            </a:r>
            <a:endParaRPr lang="en-US" sz="3600" dirty="0"/>
          </a:p>
        </p:txBody>
      </p:sp>
    </p:spTree>
  </p:cSld>
  <p:clrMapOvr>
    <a:masterClrMapping/>
  </p:clrMapOvr>
</p:sld>
</file>

<file path=ppt/slides/slide17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レンズ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lens...</a:t>
            </a:r>
            <a:endParaRPr lang="en-US" sz="3600" dirty="0"/>
          </a:p>
        </p:txBody>
      </p:sp>
    </p:spTree>
  </p:cSld>
  <p:clrMapOvr>
    <a:masterClrMapping/>
  </p:clrMapOvr>
</p:sld>
</file>

<file path=ppt/slides/slide17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蝋燭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ろうそく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candle...</a:t>
            </a:r>
            <a:endParaRPr lang="en-US" sz="3600" dirty="0"/>
          </a:p>
        </p:txBody>
      </p:sp>
    </p:spTree>
  </p:cSld>
  <p:clrMapOvr>
    <a:masterClrMapping/>
  </p:clrMapOvr>
</p:sld>
</file>

<file path=ppt/slides/slide17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録音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ろくおん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(audio) recording...</a:t>
            </a:r>
            <a:endParaRPr lang="en-US" sz="3600" dirty="0"/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お邪魔します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おじゃまします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please excuse the intrusion, I'm coming in...</a:t>
            </a:r>
            <a:endParaRPr lang="en-US" sz="3600" dirty="0"/>
          </a:p>
        </p:txBody>
      </p:sp>
    </p:spTree>
  </p:cSld>
  <p:clrMapOvr>
    <a:masterClrMapping/>
  </p:clrMapOvr>
</p:sld>
</file>

<file path=ppt/slides/slide17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ロッカー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locker| rocker...</a:t>
            </a:r>
            <a:endParaRPr lang="en-US" sz="3600" dirty="0"/>
          </a:p>
        </p:txBody>
      </p:sp>
    </p:spTree>
  </p:cSld>
  <p:clrMapOvr>
    <a:masterClrMapping/>
  </p:clrMapOvr>
</p:sld>
</file>

<file path=ppt/slides/slide17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ロビー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lobby, lounge...</a:t>
            </a:r>
            <a:endParaRPr lang="en-US" sz="3600" dirty="0"/>
          </a:p>
        </p:txBody>
      </p:sp>
    </p:spTree>
  </p:cSld>
  <p:clrMapOvr>
    <a:masterClrMapping/>
  </p:clrMapOvr>
</p:sld>
</file>

<file path=ppt/slides/slide17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論ずる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ろんずる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discuss, to talk about, to deal with (a topic)| to argue, to dispute| to take into consideration, to make an issue of...</a:t>
            </a:r>
            <a:endParaRPr lang="en-US" sz="3600" dirty="0"/>
          </a:p>
        </p:txBody>
      </p:sp>
    </p:spTree>
  </p:cSld>
  <p:clrMapOvr>
    <a:masterClrMapping/>
  </p:clrMapOvr>
</p:sld>
</file>

<file path=ppt/slides/slide17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ローマ字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ローマじ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Latin alphabet, Roman alphabet| romaji, romanized Japanese, system of transliterating Japanese into the Latin alphabet...</a:t>
            </a:r>
            <a:endParaRPr lang="en-US" sz="3600" dirty="0"/>
          </a:p>
        </p:txBody>
      </p:sp>
    </p:spTree>
  </p:cSld>
  <p:clrMapOvr>
    <a:masterClrMapping/>
  </p:clrMapOvr>
</p:sld>
</file>

<file path=ppt/slides/slide17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和英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わえい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Japanese-English| Japanese-English dictionary...</a:t>
            </a:r>
            <a:endParaRPr lang="en-US" sz="3600" dirty="0"/>
          </a:p>
        </p:txBody>
      </p:sp>
    </p:spTree>
  </p:cSld>
  <p:clrMapOvr>
    <a:masterClrMapping/>
  </p:clrMapOvr>
</p:sld>
</file>

<file path=ppt/slides/slide17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分かる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わかる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understand, to comprehend, to grasp, to see, to get, to follow| to become clear, to be known, to be discovered, to be ...</a:t>
            </a:r>
            <a:endParaRPr lang="en-US" sz="3600" dirty="0"/>
          </a:p>
        </p:txBody>
      </p:sp>
    </p:spTree>
  </p:cSld>
  <p:clrMapOvr>
    <a:masterClrMapping/>
  </p:clrMapOvr>
</p:sld>
</file>

<file path=ppt/slides/slide17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分かれる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わかれる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branch, to fork, to diverge| to separate, to split, to divide| to disperse, to scatter...</a:t>
            </a:r>
            <a:endParaRPr lang="en-US" sz="3600" dirty="0"/>
          </a:p>
        </p:txBody>
      </p:sp>
    </p:spTree>
  </p:cSld>
  <p:clrMapOvr>
    <a:masterClrMapping/>
  </p:clrMapOvr>
</p:sld>
</file>

<file path=ppt/slides/slide17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若々しい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わかわかしい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youthful, young, young-looking...</a:t>
            </a:r>
            <a:endParaRPr lang="en-US" sz="3600" dirty="0"/>
          </a:p>
        </p:txBody>
      </p:sp>
    </p:spTree>
  </p:cSld>
  <p:clrMapOvr>
    <a:masterClrMapping/>
  </p:clrMapOvr>
</p:sld>
</file>

<file path=ppt/slides/slide17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湧く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well (up), to gush forth (of water), to spring out, to surge| to appear (esp. suddenly) (sweat, tears, etc.)| to feel ...</a:t>
            </a:r>
            <a:endParaRPr lang="en-US" sz="3600" dirty="0"/>
          </a:p>
        </p:txBody>
      </p:sp>
    </p:spTree>
  </p:cSld>
  <p:clrMapOvr>
    <a:masterClrMapping/>
  </p:clrMapOvr>
</p:sld>
</file>

<file path=ppt/slides/slide17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詫びる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わびる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apologize, to apologise, to make an apology...</a:t>
            </a:r>
            <a:endParaRPr lang="en-US" sz="3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預かる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あずかる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look after, to take care of, to keep, to hold on to, to keep in custody| to be put in charge of, to be given responsib...</a:t>
            </a:r>
            <a:endParaRPr lang="en-US" sz="3600" dirty="0"/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教わる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おそわる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taught, to learn, to take lessons in...</a:t>
            </a:r>
            <a:endParaRPr lang="en-US" sz="3600" dirty="0"/>
          </a:p>
        </p:txBody>
      </p:sp>
    </p:spTree>
  </p:cSld>
  <p:clrMapOvr>
    <a:masterClrMapping/>
  </p:clrMapOvr>
</p:sld>
</file>

<file path=ppt/slides/slide18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和服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わふく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Japanese clothes...</a:t>
            </a:r>
            <a:endParaRPr lang="en-US" sz="3600" dirty="0"/>
          </a:p>
        </p:txBody>
      </p:sp>
    </p:spTree>
  </p:cSld>
  <p:clrMapOvr>
    <a:masterClrMapping/>
  </p:clrMapOvr>
</p:sld>
</file>

<file path=ppt/slides/slide18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割合に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わりあいに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comparatively...</a:t>
            </a:r>
            <a:endParaRPr lang="en-US" sz="3600" dirty="0"/>
          </a:p>
        </p:txBody>
      </p:sp>
    </p:spTree>
  </p:cSld>
  <p:clrMapOvr>
    <a:masterClrMapping/>
  </p:clrMapOvr>
</p:sld>
</file>

<file path=ppt/slides/slide18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割り算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わりざん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division...</a:t>
            </a:r>
            <a:endParaRPr lang="en-US" sz="3600" dirty="0"/>
          </a:p>
        </p:txBody>
      </p:sp>
    </p:spTree>
  </p:cSld>
  <p:clrMapOvr>
    <a:masterClrMapping/>
  </p:clrMapOvr>
</p:sld>
</file>

<file path=ppt/slides/slide18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割と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わりと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comparatively, relatively, fairly, rather, pretty, unexpectedly...</a:t>
            </a:r>
            <a:endParaRPr lang="en-US" sz="3600" dirty="0"/>
          </a:p>
        </p:txBody>
      </p:sp>
    </p:spTree>
  </p:cSld>
  <p:clrMapOvr>
    <a:masterClrMapping/>
  </p:clrMapOvr>
</p:sld>
</file>

<file path=ppt/slides/slide18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割引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わりびき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discount, reduction, rebate| tenths discounted, tenths reduced...</a:t>
            </a:r>
            <a:endParaRPr lang="en-US" sz="3600" dirty="0"/>
          </a:p>
        </p:txBody>
      </p:sp>
    </p:spTree>
  </p:cSld>
  <p:clrMapOvr>
    <a:masterClrMapping/>
  </p:clrMapOvr>
</p:sld>
</file>

<file path=ppt/slides/slide18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bowl (ceramic, porcelain)| counter for bowls of food or drink...</a:t>
            </a:r>
            <a:endParaRPr lang="en-US" sz="3600" dirty="0"/>
          </a:p>
        </p:txBody>
      </p:sp>
    </p:spTree>
  </p:cSld>
  <p:clrMapOvr>
    <a:masterClrMapping/>
  </p:clrMapOvr>
</p:sld>
</file>

<file path=ppt/slides/slide18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わん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bowl (wooden)| counter for bowls of food or drink...</a:t>
            </a:r>
            <a:endParaRPr lang="en-US" sz="3600" dirty="0"/>
          </a:p>
        </p:txBody>
      </p:sp>
    </p:spTree>
  </p:cSld>
  <p:clrMapOvr>
    <a:masterClrMapping/>
  </p:clrMapOvr>
</p:sld>
</file>

<file path=ppt/slides/slide18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ワンピース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dress| one-piece (e.g. swimsuit)...</a:t>
            </a:r>
            <a:endParaRPr lang="en-US" sz="3600" dirty="0"/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お大事に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おだいじに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take care of yourself, get well soon, God bless you, bless you...</a:t>
            </a:r>
            <a:endParaRPr lang="en-US" sz="3600" dirty="0"/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落ち着く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おちつく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calm down, to compose oneself, to regain presence of mind| to calm down, to settle down, to die down, to become stable...</a:t>
            </a:r>
            <a:endParaRPr lang="en-US" sz="3600" dirty="0"/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お手伝いさん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おてつだいさん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maid...</a:t>
            </a:r>
            <a:endParaRPr lang="en-US" sz="3600" dirty="0"/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お出かけ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おでかけ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about to start out, just about to leave or go out| outing, trip...</a:t>
            </a:r>
            <a:endParaRPr lang="en-US" sz="3600" dirty="0"/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落とし物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おとしもの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lost property, something dropped and left behind...</a:t>
            </a:r>
            <a:endParaRPr lang="en-US" sz="3600" dirty="0"/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一昨日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おととい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day before yesterday...</a:t>
            </a:r>
            <a:endParaRPr lang="en-US" sz="3600" dirty="0"/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一昨年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おととし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year before last...</a:t>
            </a:r>
            <a:endParaRPr lang="en-US" sz="3600" dirty="0"/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大人しい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おとなしい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gentle, quiet, mild, meek, obedient, docile, well-behaved, tame| quiet (color, pattern, etc.), sober...</a:t>
            </a:r>
            <a:endParaRPr lang="en-US" sz="3600" dirty="0"/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脅かす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おどかす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threaten, to menace, to intimidate| to startle, to frighten, to scare...</a:t>
            </a:r>
            <a:endParaRPr lang="en-US" sz="3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温まる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あたたまる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warm oneself, to sun oneself, to warm up, to get warm...</a:t>
            </a:r>
            <a:endParaRPr lang="en-US" sz="3600" dirty="0"/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驚かす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おどろかす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surprise, to frighten, to create a stir...</a:t>
            </a:r>
            <a:endParaRPr lang="en-US" sz="3600" dirty="0"/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お願いします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おねがいします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please...</a:t>
            </a:r>
            <a:endParaRPr lang="en-US" sz="3600" dirty="0"/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各々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おのおの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each| you (plural)...</a:t>
            </a:r>
            <a:endParaRPr lang="en-US" sz="3600" dirty="0"/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お早う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おはよう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good morning...</a:t>
            </a:r>
            <a:endParaRPr lang="en-US" sz="3600" dirty="0"/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伯母さん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おばさん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aunt...</a:t>
            </a:r>
            <a:endParaRPr lang="en-US" sz="3600" dirty="0"/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お参り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おまいり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visit (to a shrine, grave, etc.), worship...</a:t>
            </a:r>
            <a:endParaRPr lang="en-US" sz="3600" dirty="0"/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お待たせしました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おまたせしました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thank you for waiting, sorry to have kept you waiting...</a:t>
            </a:r>
            <a:endParaRPr lang="en-US" sz="3600" dirty="0"/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お待ちどおさま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おまちどおさま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I'm sorry to have kept you waiting...</a:t>
            </a:r>
            <a:endParaRPr lang="en-US" sz="3600" dirty="0"/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お目出度い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おめでたい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special, auspicious, happy| naive, innocent, good-natured, gullible, foolish...</a:t>
            </a:r>
            <a:endParaRPr lang="en-US" sz="3600" dirty="0"/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思いがけない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おもいがけない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unexpected, contrary to expectations, by chance, casual...</a:t>
            </a:r>
            <a:endParaRPr lang="en-US" sz="3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アイデア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idea...</a:t>
            </a:r>
            <a:endParaRPr lang="en-US" sz="3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温める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あたためる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warm (up), to heat (up)| to sit on (an idea, plan, etc.), to keep to oneself, to nurse, to mull over| to renew (an old...</a:t>
            </a:r>
            <a:endParaRPr lang="en-US" sz="3600" dirty="0"/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思い込む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おもいこむ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convinced (that), to be under the impression (that), to feel sure (that), to assume (that)| to make up one's mind, ...</a:t>
            </a:r>
            <a:endParaRPr lang="en-US" sz="3600" dirty="0"/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思いっきり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おもいっきり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one's heart's content, as much as one wants, as hard as one can, with all one's strength, to the best of one's ability...</a:t>
            </a:r>
            <a:endParaRPr lang="en-US" sz="3600" dirty="0"/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思いつく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おもいつく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think of, to hit upon, to come into one's mind, to be struck with an idea| to remember, to recall...</a:t>
            </a:r>
            <a:endParaRPr lang="en-US" sz="3600" dirty="0"/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重たい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おもたい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heavy, weighty| heavy (feeling, atmosphere, etc.), serious, gloomy, depressing...</a:t>
            </a:r>
            <a:endParaRPr lang="en-US" sz="3600" dirty="0"/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お休み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おやすみ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holiday, day off, absence| sleep, rest| good night...</a:t>
            </a:r>
            <a:endParaRPr lang="en-US" sz="3600" dirty="0"/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お八つ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おやつ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between-meal snack| mid-afternoon (around 3 o'clock) snack, afternoon refreshment, afternoon tea...</a:t>
            </a:r>
            <a:endParaRPr lang="en-US" sz="3600" dirty="0"/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親指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おやゆび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thumb| big toe...</a:t>
            </a:r>
            <a:endParaRPr lang="en-US" sz="3600" dirty="0"/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オルガン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organ (musical instrument)...</a:t>
            </a:r>
            <a:endParaRPr lang="en-US" sz="3600" dirty="0"/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卸す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おろす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sell wholesale| to grate (e.g. vegetables)| to cut up fish...</a:t>
            </a:r>
            <a:endParaRPr lang="en-US" sz="3600" dirty="0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恩恵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おんけい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grace, favor, favour, blessing, benefit...</a:t>
            </a:r>
            <a:endParaRPr lang="en-US" sz="3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当たり前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あたりまえ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natural, reasonable, obvious| usual, common, ordinary, commonplace, the norm...</a:t>
            </a:r>
            <a:endParaRPr lang="en-US" sz="3600" dirty="0"/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温室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おんしつ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greenhouse, hothouse, conservatory, glasshouse...</a:t>
            </a:r>
            <a:endParaRPr lang="en-US" sz="3600" dirty="0"/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温泉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おんせん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hot spring| onsen, hot spring resort, hot spring spa...</a:t>
            </a:r>
            <a:endParaRPr lang="en-US" sz="3600" dirty="0"/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温帯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おんたい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temperate zone...</a:t>
            </a:r>
            <a:endParaRPr lang="en-US" sz="3600" dirty="0"/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御中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おんちゅう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... and Company, Messrs, for the attention of ......</a:t>
            </a:r>
            <a:endParaRPr lang="en-US" sz="3600" dirty="0"/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女の人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おんなのひと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woman...</a:t>
            </a:r>
            <a:endParaRPr lang="en-US" sz="3600" dirty="0"/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オーケストラ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orchestra...</a:t>
            </a:r>
            <a:endParaRPr lang="en-US" sz="3600" dirty="0"/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オートメーション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automation...</a:t>
            </a:r>
            <a:endParaRPr lang="en-US" sz="3600" dirty="0"/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オーバコート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overcoat...</a:t>
            </a:r>
            <a:endParaRPr lang="en-US" sz="3600" dirty="0"/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mosquito...</a:t>
            </a:r>
            <a:endParaRPr lang="en-US" sz="3600" dirty="0"/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貝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shellfish| seashell, shell...</a:t>
            </a:r>
            <a:endParaRPr lang="en-US" sz="3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彼方此方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あちこち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here and there, various places, all around, all over, everywhere, throughout| muddled, confused, in the wrong order, back...</a:t>
            </a:r>
            <a:endParaRPr lang="en-US" sz="3600" dirty="0"/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開会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opening of a meeting...</a:t>
            </a:r>
            <a:endParaRPr lang="en-US" sz="3600" dirty="0"/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会館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かいかん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meeting hall, assembly hall...</a:t>
            </a:r>
            <a:endParaRPr lang="en-US" sz="3600" dirty="0"/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改札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かいさつ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examination of tickets| ticket gate, ticket barrier...</a:t>
            </a:r>
            <a:endParaRPr lang="en-US" sz="3600" dirty="0"/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解散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かいさん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breaking up (a meeting, gathering, etc.), dispersal (e.g. of a crowd)| dissolution (of a company, organization, etc.), wi...</a:t>
            </a:r>
            <a:endParaRPr lang="en-US" sz="3600" dirty="0"/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海水浴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かいすいよく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swimming in the ocean, sea bathing, seawater bath, going for a dip in the ocean...</a:t>
            </a:r>
            <a:endParaRPr lang="en-US" sz="3600" dirty="0"/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回数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number of times, frequency, count...</a:t>
            </a:r>
            <a:endParaRPr lang="en-US" sz="3600" dirty="0"/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回数券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かいすうけん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coupon tickets, discount tickets, book of tickets...</a:t>
            </a:r>
            <a:endParaRPr lang="en-US" sz="3600" dirty="0"/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快晴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clear weather, cloudless weather, good weather...</a:t>
            </a:r>
            <a:endParaRPr lang="en-US" sz="3600" dirty="0"/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改正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revision, amendment, alteration...</a:t>
            </a:r>
            <a:endParaRPr lang="en-US" sz="3600" dirty="0"/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解説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かいせつ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explanation, commentary, exposition, elucidation...</a:t>
            </a:r>
            <a:endParaRPr lang="en-US" sz="3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圧縮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あっしゅく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compression| condensing, shortening, summarizing| compression (of data)...</a:t>
            </a:r>
            <a:endParaRPr lang="en-US" sz="3600" dirty="0"/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改造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かいぞう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remodeling, remodelling, reconstruction, conversion, alteration, renovation, modification, reshuffling (e.g. a cabinet), ...</a:t>
            </a:r>
            <a:endParaRPr lang="en-US" sz="3600" dirty="0"/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開通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かいつう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opening (of a new road, railway, etc.), going into operation (e.g. telephone communication), beginning services| reopenin...</a:t>
            </a:r>
            <a:endParaRPr lang="en-US" sz="3600" dirty="0"/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回転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rotation, revolution, turn, spin| working (e.g. of one's mind), function| turnover (of goods, funds, etc.), circulation, ...</a:t>
            </a:r>
            <a:endParaRPr lang="en-US" sz="3600" dirty="0"/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回答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reply, answer...</a:t>
            </a:r>
            <a:endParaRPr lang="en-US" sz="3600" dirty="0"/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解答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answer, solution...</a:t>
            </a:r>
            <a:endParaRPr lang="en-US" sz="3600" dirty="0"/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開放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かいほう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opening (a door, window, etc.), leaving open| opening up (e.g. to the public), allowing (public) access...</a:t>
            </a:r>
            <a:endParaRPr lang="en-US" sz="3600" dirty="0"/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解放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かいほう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release, unleashing, liberation, emancipation, setting free| deallocation (of computer memory)...</a:t>
            </a:r>
            <a:endParaRPr lang="en-US" sz="3600" dirty="0"/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海洋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かいよう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ocean...</a:t>
            </a:r>
            <a:endParaRPr lang="en-US" sz="3600" dirty="0"/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帰す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かえす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send (someone) back, to send (someone) home...</a:t>
            </a:r>
            <a:endParaRPr lang="en-US" sz="3600" dirty="0"/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却って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かえって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on the contrary, rather, instead, all the more...</a:t>
            </a:r>
            <a:endParaRPr lang="en-US" sz="36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厚かましい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あつかましい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impudent, shameless, brazen...</a:t>
            </a:r>
            <a:endParaRPr lang="en-US" sz="3600" dirty="0"/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返る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return, to come back, to go back| to turn over| to become extremely, to become completely...</a:t>
            </a:r>
            <a:endParaRPr lang="en-US" sz="3600" dirty="0"/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換える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replace| to exchange, to interchange| to substitute...</a:t>
            </a:r>
            <a:endParaRPr lang="en-US" sz="3600" dirty="0"/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家屋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かおく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house, building...</a:t>
            </a:r>
            <a:endParaRPr lang="en-US" sz="3600" dirty="0"/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関わる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かかわる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affected, to be influenced| to be concerned with, to have to do with| to stick to (opinions)...</a:t>
            </a:r>
            <a:endParaRPr lang="en-US" sz="3600" dirty="0"/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書留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かきとめ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registered mail, registered post, registration (of mail)| (putting on) record, writing down, noting down, registry...</a:t>
            </a:r>
            <a:endParaRPr lang="en-US" sz="3600" dirty="0"/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書き取り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かきとり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writing down from other written material, writing kanji text from hiragana| transcription (of spoken material), dictation...</a:t>
            </a:r>
            <a:endParaRPr lang="en-US" sz="3600" dirty="0"/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垣根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かきね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hedge, fence| border, limit...</a:t>
            </a:r>
            <a:endParaRPr lang="en-US" sz="3600" dirty="0"/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掻く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scratch| to perspire| to shovel, to paddle...</a:t>
            </a:r>
            <a:endParaRPr lang="en-US" sz="3600" dirty="0"/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架空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かくう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fictitious, imaginary, fanciful, fabricated| aerial, overhead...</a:t>
            </a:r>
            <a:endParaRPr lang="en-US" sz="3600" dirty="0"/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各自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かくじ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each (person), everyone, individual, respective...</a:t>
            </a:r>
            <a:endParaRPr lang="en-US" sz="36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宛名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あてな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name and address (on an envelope, etc.), (addressee's) name, addressee...</a:t>
            </a:r>
            <a:endParaRPr lang="en-US" sz="3600" dirty="0"/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拡充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かくじゅう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expansion...</a:t>
            </a:r>
            <a:endParaRPr lang="en-US" sz="3600" dirty="0"/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各地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かくち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every place, various places...</a:t>
            </a:r>
            <a:endParaRPr lang="en-US" sz="3600" dirty="0"/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拡張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かくちょう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expansion, extension, enlargement| escape, ESC...</a:t>
            </a:r>
            <a:endParaRPr lang="en-US" sz="3600" dirty="0"/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角度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かくど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angle...</a:t>
            </a:r>
            <a:endParaRPr lang="en-US" sz="3600" dirty="0"/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格別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かくべつ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particular, special, exceptional, especial| particularly, especially, exceptionally...</a:t>
            </a:r>
            <a:endParaRPr lang="en-US" sz="3600" dirty="0"/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確率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かくりつ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probability, likelihood, chances...</a:t>
            </a:r>
            <a:endParaRPr lang="en-US" sz="3600" dirty="0"/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嗅ぐ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かぐ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sniff, to smell...</a:t>
            </a:r>
            <a:endParaRPr lang="en-US" sz="3600" dirty="0"/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掛け算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かけざん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multiplication...</a:t>
            </a:r>
            <a:endParaRPr lang="en-US" sz="3600" dirty="0"/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可決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かけつ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approval, adoption (of a motion, bill, etc.), passage...</a:t>
            </a:r>
            <a:endParaRPr lang="en-US" sz="3600" dirty="0"/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下降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かこう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descent, fall, drop, decline, downturn, subsidence...</a:t>
            </a:r>
            <a:endParaRPr lang="en-US" sz="36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当てはまる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あてはまる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apply (a rule), to be applicable, to come under (a category), to fulfill, to hold true...</a:t>
            </a:r>
            <a:endParaRPr lang="en-US" sz="3600" dirty="0"/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火口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かこう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(volcanic) crater, caldera| burner (of a boiler)...</a:t>
            </a:r>
            <a:endParaRPr lang="en-US" sz="3600" dirty="0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重なる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かさなる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piled up, to lie on top of one another| to come one after another, to happen over and over, to pile up (e.g. stress...</a:t>
            </a:r>
            <a:endParaRPr lang="en-US" sz="3600" dirty="0"/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重ねる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かさねる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pile up, to heap up, to stack up, to put on top of another| to repeat many times over, to go through repeatedly, to ac...</a:t>
            </a:r>
            <a:endParaRPr lang="en-US" sz="3600" dirty="0"/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飾り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かざり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decoration, ornament, trimmings...</a:t>
            </a:r>
            <a:endParaRPr lang="en-US" sz="3600" dirty="0"/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火山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かざん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volcano...</a:t>
            </a:r>
            <a:endParaRPr lang="en-US" sz="3600" dirty="0"/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畏まりました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かしこまりました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certainly!...</a:t>
            </a:r>
            <a:endParaRPr lang="en-US" sz="3600" dirty="0"/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貸出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かしだし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lending, loaning...</a:t>
            </a:r>
            <a:endParaRPr lang="en-US" sz="3600" dirty="0"/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過失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かしつ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accident (caused by negligence), error, blunder| fault, defect...</a:t>
            </a:r>
            <a:endParaRPr lang="en-US" sz="3600" dirty="0"/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貸間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かしま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room to let, room for rent...</a:t>
            </a:r>
            <a:endParaRPr lang="en-US" sz="3600" dirty="0"/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貸家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かしや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house for rent...</a:t>
            </a:r>
            <a:endParaRPr lang="en-US" sz="36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当てはめる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あてはめる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apply, to adapt...</a:t>
            </a:r>
            <a:endParaRPr lang="en-US" sz="3600" dirty="0"/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箇所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かしょ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place, point, part, spot, area, passage, portion| counter for places, parts, passages, etc....</a:t>
            </a:r>
            <a:endParaRPr lang="en-US" sz="3600" dirty="0"/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果実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かじつ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fruit, nut, berry| fruits, profit...</a:t>
            </a:r>
            <a:endParaRPr lang="en-US" sz="3600" dirty="0"/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過剰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かじょう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excess, surplus, superabundance, overabundance...</a:t>
            </a:r>
            <a:endParaRPr lang="en-US" sz="3600" dirty="0"/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齧る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かじる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gnaw, to nibble, to bite, to munch, to crunch| to dabble in, to have a smattering of...</a:t>
            </a:r>
            <a:endParaRPr lang="en-US" sz="3600" dirty="0"/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カセット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cassette (tape)| game cartridge...</a:t>
            </a:r>
            <a:endParaRPr lang="en-US" sz="3600" dirty="0"/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下線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underline, underscore...</a:t>
            </a:r>
            <a:endParaRPr lang="en-US" sz="3600" dirty="0"/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課税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かぜい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taxation...</a:t>
            </a:r>
            <a:endParaRPr lang="en-US" sz="3600" dirty="0"/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加速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かそく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acceleration, speeding up...</a:t>
            </a:r>
            <a:endParaRPr lang="en-US" sz="3600" dirty="0"/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加速度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かそくど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acceleration...</a:t>
            </a:r>
            <a:endParaRPr lang="en-US" sz="3600" dirty="0"/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硬い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hard, solid, tough| stiff, tight, wooden, unpolished (e.g. writing)| strong, firm (not viscous or easily moved)| safe, st...</a:t>
            </a:r>
            <a:endParaRPr lang="en-US" sz="36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暴れる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あばれる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act violently, to rage, to struggle, to be riotous...</a:t>
            </a:r>
            <a:endParaRPr lang="en-US" sz="3600" dirty="0"/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片仮名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かたかな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katakana, angular Japanese syllabary used primarily for loanwords...</a:t>
            </a:r>
            <a:endParaRPr lang="en-US" sz="3600" dirty="0"/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片付く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かたづく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put in order, to be put to rights| to be disposed of, to be solved| to be finished| to be married (off)...</a:t>
            </a:r>
            <a:endParaRPr lang="en-US" sz="3600" dirty="0"/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かたまり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lump, mass, bundle, clump, clod, cluster| group, crowd| embodiment (of an idea, quality, feeling etc.), personification...</a:t>
            </a:r>
            <a:endParaRPr lang="en-US" sz="3600" dirty="0"/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固まる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かたまる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harden, to solidify| to become firm, to become certain| to gather (together), to assemble, to huddle together...</a:t>
            </a:r>
            <a:endParaRPr lang="en-US" sz="3600" dirty="0"/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片道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かたみち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one-way (trip)| one-way ticket...</a:t>
            </a:r>
            <a:endParaRPr lang="en-US" sz="3600" dirty="0"/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傾く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かたむく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incline toward, to slant, to lurch, to heel over, to be disposed to, to trend toward, to be prone to| to go down (sun)...</a:t>
            </a:r>
            <a:endParaRPr lang="en-US" sz="3600" dirty="0"/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偏る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かたよる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lean (to one side), to incline| to be unbalanced (e.g. diet), to be unduly weighted towards, to be concentrated on| to...</a:t>
            </a:r>
            <a:endParaRPr lang="en-US" sz="3600" dirty="0"/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括弧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かっこ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brackets, parentheses...</a:t>
            </a:r>
            <a:endParaRPr lang="en-US" sz="3600" dirty="0"/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担ぐ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かつぐ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shoulder, to carry on one's shoulder| to nominate for a position, to choose as a representative| to take (someone) for...</a:t>
            </a:r>
            <a:endParaRPr lang="en-US" sz="3600" dirty="0"/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活字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かつじ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printing type, movable type| printed text, print...</a:t>
            </a:r>
            <a:endParaRPr lang="en-US" sz="36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溢れる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あふれる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overflow, to brim over, to flood...</a:t>
            </a:r>
            <a:endParaRPr lang="en-US" sz="3600" dirty="0"/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活躍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かつやく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activity (esp. energetic or successful), great efforts, active participation| walking about with great vigor...</a:t>
            </a:r>
            <a:endParaRPr lang="en-US" sz="3600" dirty="0"/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活力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かつりょく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vitality, energy, dynamism...</a:t>
            </a:r>
            <a:endParaRPr lang="en-US" sz="3600" dirty="0"/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仮定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assumption, supposition, hypothesis| supposition...</a:t>
            </a:r>
            <a:endParaRPr lang="en-US" sz="3600" dirty="0"/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過程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process, course, mechanism...</a:t>
            </a:r>
            <a:endParaRPr lang="en-US" sz="3600" dirty="0"/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課程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course, curriculum...</a:t>
            </a:r>
            <a:endParaRPr lang="en-US" sz="3600" dirty="0"/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仮名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かな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kana, Japanese syllabary (i.e. hiragana, katakana)...</a:t>
            </a:r>
            <a:endParaRPr lang="en-US" sz="3600" dirty="0"/>
          </a:p>
        </p:txBody>
      </p:sp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仮名遣い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かなづかい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kana orthography, syllabary spelling...</a:t>
            </a:r>
            <a:endParaRPr lang="en-US" sz="3600" dirty="0"/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かね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bell (often a large hanging bell), chime...</a:t>
            </a:r>
            <a:endParaRPr lang="en-US" sz="3600" dirty="0"/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加熱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かねつ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heating, application of heat...</a:t>
            </a:r>
            <a:endParaRPr lang="en-US" sz="3600" dirty="0"/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兼ねる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かねる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unable to, to find difficult (unpleasant, awkward, painful) to do| to serve two or more functions or roles simultan...</a:t>
            </a:r>
            <a:endParaRPr lang="en-US"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曖昧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あいまい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vague, ambiguous, unclear| shady, disreputable| fuzzy...</a:t>
            </a:r>
            <a:endParaRPr lang="en-US" sz="36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脂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あぶら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fat, tallow, lard, grease...</a:t>
            </a:r>
            <a:endParaRPr lang="en-US" sz="3600" dirty="0"/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過半数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かはんすう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majority...</a:t>
            </a:r>
            <a:endParaRPr lang="en-US" sz="3600" dirty="0"/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カバー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cover, covering, dust jacket| cover song, cover version| coverage| to compensate for (a loss), to offset (a weakness), to...</a:t>
            </a:r>
            <a:endParaRPr lang="en-US" sz="3600" dirty="0"/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被せる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かぶせる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cover (with something), to put on (e.g. on someone else's head), to plate something (with a metal), to pour or dash a ...</a:t>
            </a:r>
            <a:endParaRPr lang="en-US" sz="3600" dirty="0"/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iron pot, kettle...</a:t>
            </a:r>
            <a:endParaRPr lang="en-US" sz="3600" dirty="0"/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紙くず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かみくず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wastepaper, scrap of paper, paper scraps...</a:t>
            </a:r>
            <a:endParaRPr lang="en-US" sz="3600" dirty="0"/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神様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かみさま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God, god| ace, king, superior person, god (amongst men)...</a:t>
            </a:r>
            <a:endParaRPr lang="en-US" sz="3600" dirty="0"/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剃刀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かみそり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razor...</a:t>
            </a:r>
            <a:endParaRPr lang="en-US" sz="3600" dirty="0"/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貨物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かもつ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cargo, freight| money or assets...</a:t>
            </a:r>
            <a:endParaRPr lang="en-US" sz="3600" dirty="0"/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痒い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かゆい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itchy...</a:t>
            </a:r>
            <a:endParaRPr lang="en-US" sz="3600" dirty="0"/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歌謡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song, ballad...</a:t>
            </a:r>
            <a:endParaRPr lang="en-US" sz="36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炙る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あぶる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warm (e.g. one's hands over a fire), to dry| to toast, to grill, to broil, to roast, to scorch...</a:t>
            </a:r>
            <a:endParaRPr lang="en-US" sz="3600" dirty="0"/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殻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から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shell, husk, hull, pod, chaff...</a:t>
            </a:r>
            <a:endParaRPr lang="en-US" sz="3600" dirty="0"/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揶揄う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からかう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tease, to make fun of, to poke fun at, to make a crack about, to chaff, to kid, to joke, to banter, to pull someone's ...</a:t>
            </a:r>
            <a:endParaRPr lang="en-US" sz="3600" dirty="0"/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空っぽ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からっぽ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empty, vacant, hollow...</a:t>
            </a:r>
            <a:endParaRPr lang="en-US" sz="3600" dirty="0"/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カラー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color, colour| hair colouring (coloring)| political color, political leaning...</a:t>
            </a:r>
            <a:endParaRPr lang="en-US" sz="3600" dirty="0"/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歌留多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かるた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karuta (traditional Japanese playing cards| esp. hyakunin isshu karuta)...</a:t>
            </a:r>
            <a:endParaRPr lang="en-US" sz="3600" dirty="0"/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枯れる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wither (of a plant), to be blasted, to die| to mature (of one's personality, abilities,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カロリー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calorie...</a:t>
            </a:r>
            <a:endParaRPr lang="en-US" sz="3600" dirty="0"/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可愛がる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かわいがる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affectionate to, to treat tenderly, to dote on, to show one's love (for), to cherish| to show favouritism to, to be...</a:t>
            </a:r>
            <a:endParaRPr lang="en-US" sz="3600" dirty="0"/>
          </a:p>
        </p:txBody>
      </p:sp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乾かす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かわかす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dry (clothes, etc.), to desiccate...</a:t>
            </a:r>
            <a:endParaRPr lang="en-US" sz="3600" dirty="0"/>
          </a:p>
        </p:txBody>
      </p:sp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渇く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かわく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thirsty, to feel thirsty| to thirst for, to crave...</a:t>
            </a:r>
            <a:endParaRPr lang="en-US" sz="36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雨戸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あまど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sliding storm shutter...</a:t>
            </a:r>
            <a:endParaRPr lang="en-US" sz="3600" dirty="0"/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為替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かわせ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money order, draft| exchange (e.g. foreign)...</a:t>
            </a:r>
            <a:endParaRPr lang="en-US" sz="3600" dirty="0"/>
          </a:p>
        </p:txBody>
      </p:sp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かわら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roof tile...</a:t>
            </a:r>
            <a:endParaRPr lang="en-US" sz="3600" dirty="0"/>
          </a:p>
        </p:txBody>
      </p:sp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替わる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かわる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succeed, to relieve, to replace| to take the place of, to substitute for, to take over for, to represent, to hand over...</a:t>
            </a:r>
            <a:endParaRPr lang="en-US" sz="3600" dirty="0"/>
          </a:p>
        </p:txBody>
      </p:sp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間隔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かんかく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space, interval| space character, whitespace...</a:t>
            </a:r>
            <a:endParaRPr lang="en-US" sz="3600" dirty="0"/>
          </a:p>
        </p:txBody>
      </p:sp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換気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ventilation...</a:t>
            </a:r>
            <a:endParaRPr lang="en-US" sz="3600" dirty="0"/>
          </a:p>
        </p:txBody>
      </p:sp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感激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かんげき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deep emotion, impression, inspiration...</a:t>
            </a:r>
            <a:endParaRPr lang="en-US" sz="3600" dirty="0"/>
          </a:p>
        </p:txBody>
      </p:sp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関西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かんさい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Kansai, region consisting of Osaka, Kobe, Kyoto and surrounding prefectures| Kansai, south-western half of Japan (during ...</a:t>
            </a:r>
            <a:endParaRPr lang="en-US" sz="3600" dirty="0"/>
          </a:p>
        </p:txBody>
      </p:sp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鑑賞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かんしょう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appreciation (of art, music, poetry,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感ずる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かんずる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feel, to sense...</a:t>
            </a:r>
            <a:endParaRPr lang="en-US" sz="3600" dirty="0"/>
          </a:p>
        </p:txBody>
      </p:sp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間接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かんせつ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indirection, indirectness...</a:t>
            </a:r>
            <a:endParaRPr lang="en-US" sz="36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甘やかす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あまやかす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pamper, to spoil...</a:t>
            </a:r>
            <a:endParaRPr lang="en-US" sz="3600" dirty="0"/>
          </a:p>
        </p:txBody>
      </p:sp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乾燥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dryness, aridity, drying (e.g. clothes), dehydration, desiccation| insipidity...</a:t>
            </a:r>
            <a:endParaRPr lang="en-US" sz="3600" dirty="0"/>
          </a:p>
        </p:txBody>
      </p:sp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感想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impressions, thoughts, feelings, reactions...</a:t>
            </a:r>
            <a:endParaRPr lang="en-US" sz="3600" dirty="0"/>
          </a:p>
        </p:txBody>
      </p:sp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観測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かんそく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observation, survey, measurement| opinion, prediction, thinking...</a:t>
            </a:r>
            <a:endParaRPr lang="en-US" sz="3600" dirty="0"/>
          </a:p>
        </p:txBody>
      </p:sp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寒帯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frigid zone...</a:t>
            </a:r>
            <a:endParaRPr lang="en-US" sz="3600" dirty="0"/>
          </a:p>
        </p:txBody>
      </p:sp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勘違い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かんちがい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misunderstanding, mistaken idea, wrong guess...</a:t>
            </a:r>
            <a:endParaRPr lang="en-US" sz="3600" dirty="0"/>
          </a:p>
        </p:txBody>
      </p:sp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官庁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かんちょう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government office, government agency, authorities...</a:t>
            </a:r>
            <a:endParaRPr lang="en-US" sz="3600" dirty="0"/>
          </a:p>
        </p:txBody>
      </p:sp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缶詰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かんづめ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canned food, tinned food| confining someone (e.g. so they can concentrate on work)| being stuck in a confined space...</a:t>
            </a:r>
            <a:endParaRPr lang="en-US" sz="3600" dirty="0"/>
          </a:p>
        </p:txBody>
      </p:sp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乾電池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かんでんち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dry cell, battery...</a:t>
            </a:r>
            <a:endParaRPr lang="en-US" sz="3600" dirty="0"/>
          </a:p>
        </p:txBody>
      </p:sp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関東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Kantō, region consisting of Tokyo and surrounding prefectures| Kantō, north-eastern half of Japan (during the feudal era)...</a:t>
            </a:r>
            <a:endParaRPr lang="en-US" sz="3600" dirty="0"/>
          </a:p>
        </p:txBody>
      </p:sp>
    </p:spTree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観念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かんねん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idea, notion, concept, conception| sense (e.g. of duty)| resignation (to one's fate), acceptance, preparedness| observati...</a:t>
            </a:r>
            <a:endParaRPr lang="en-US" sz="36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余る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remain, to be left over, to be in excess, to be too many...</a:t>
            </a:r>
            <a:endParaRPr lang="en-US" sz="3600" dirty="0"/>
          </a:p>
        </p:txBody>
      </p:sp>
    </p:spTree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看板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かんばん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signboard, sign, billboard, hoarding, doorplate| draw, attraction, feature, highlight, spokesman, figurehead| reputation ...</a:t>
            </a:r>
            <a:endParaRPr lang="en-US" sz="3600" dirty="0"/>
          </a:p>
        </p:txBody>
      </p:sp>
    </p:spTree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乾杯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かんぱい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cheers, bottoms-up, prosit| toast, drink (in honor or celebration of someone or something)| drinking one's glass dry...</a:t>
            </a:r>
            <a:endParaRPr lang="en-US" sz="3600" dirty="0"/>
          </a:p>
        </p:txBody>
      </p:sp>
    </p:spTree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看病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かんびょう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nursing (a patient)...</a:t>
            </a:r>
            <a:endParaRPr lang="en-US" sz="3600" dirty="0"/>
          </a:p>
        </p:txBody>
      </p:sp>
    </p:spTree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冠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かんむり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traditional cap worn by Shinto clergy and courtiers| crown, diadem, coronet| top kanji radical| first verse of a haikai, ...</a:t>
            </a:r>
            <a:endParaRPr lang="en-US" sz="3600" dirty="0"/>
          </a:p>
        </p:txBody>
      </p:sp>
    </p:spTree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漢和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かんわ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China and Japan| Chinese and Japanese (languages)| dictionary with Japanese definitions of kanji and kanji compounds, kan...</a:t>
            </a:r>
            <a:endParaRPr lang="en-US" sz="3600" dirty="0"/>
          </a:p>
        </p:txBody>
      </p:sp>
    </p:spTree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カーブ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curve, turn, bend| curveball, curve ball...</a:t>
            </a:r>
            <a:endParaRPr lang="en-US" sz="3600" dirty="0"/>
          </a:p>
        </p:txBody>
      </p:sp>
    </p:spTree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外部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がいぶ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outside (e.g. of a building), exterior| outside (of a group, company, etc.), outside world...</a:t>
            </a:r>
            <a:endParaRPr lang="en-US" sz="3600" dirty="0"/>
          </a:p>
        </p:txBody>
      </p:sp>
    </p:spTree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概論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がいろん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introduction, outline, general remarks...</a:t>
            </a:r>
            <a:endParaRPr lang="en-US" sz="3600" dirty="0"/>
          </a:p>
        </p:txBody>
      </p:sp>
    </p:spTree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学術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がくじゅつ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science, learning, scholarship, arts and sciences, academic pursuits...</a:t>
            </a:r>
            <a:endParaRPr lang="en-US" sz="3600" dirty="0"/>
          </a:p>
        </p:txBody>
      </p:sp>
    </p:spTree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学年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がくねん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academic year, school year| year in school, grade in school...</a:t>
            </a:r>
            <a:endParaRPr lang="en-US" sz="36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編み物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あみもの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knitting, knitted material, crochet...</a:t>
            </a:r>
            <a:endParaRPr lang="en-US" sz="3600" dirty="0"/>
          </a:p>
        </p:txBody>
      </p:sp>
    </p:spTree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学部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がくぶ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department of a university| undergraduate (course, program,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学力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がくりょく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scholarly ability, scholarship, knowledge, literary ability...</a:t>
            </a:r>
            <a:endParaRPr lang="en-US" sz="3600" dirty="0"/>
          </a:p>
        </p:txBody>
      </p:sp>
    </p:spTree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学科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がっか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study subject, course of study| department (university,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学会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がっかい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learned society, scientific society, academy, academic meeting, academic conference...</a:t>
            </a:r>
            <a:endParaRPr lang="en-US" sz="3600" dirty="0"/>
          </a:p>
        </p:txBody>
      </p:sp>
    </p:spTree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楽器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がっき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musical instrument...</a:t>
            </a:r>
            <a:endParaRPr lang="en-US" sz="3600" dirty="0"/>
          </a:p>
        </p:txBody>
      </p:sp>
    </p:spTree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学級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がっきゅう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(school) class...</a:t>
            </a:r>
            <a:endParaRPr lang="en-US" sz="3600" dirty="0"/>
          </a:p>
        </p:txBody>
      </p:sp>
    </p:spTree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ガム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chewing gum| gum, rubber...</a:t>
            </a:r>
            <a:endParaRPr lang="en-US" sz="3600" dirty="0"/>
          </a:p>
        </p:txBody>
      </p:sp>
    </p:spTree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気圧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きあつ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atmospheric pressure...</a:t>
            </a:r>
            <a:endParaRPr lang="en-US" sz="3600" dirty="0"/>
          </a:p>
        </p:txBody>
      </p:sp>
    </p:spTree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機械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machine, mechanism| instrument, appliance, apparatus...</a:t>
            </a:r>
            <a:endParaRPr lang="en-US" sz="3600" dirty="0"/>
          </a:p>
        </p:txBody>
      </p:sp>
    </p:spTree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機関車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きかんしゃ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locomotive, engine...</a:t>
            </a:r>
            <a:endParaRPr lang="en-US" sz="36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編む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knit, to plait, to braid| to compile (anthology, dictionary, etc.), to edit...</a:t>
            </a:r>
            <a:endParaRPr lang="en-US" sz="3600" dirty="0"/>
          </a:p>
        </p:txBody>
      </p:sp>
    </p:spTree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着替え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きがえ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changing clothes, change of clothes...</a:t>
            </a:r>
            <a:endParaRPr lang="en-US" sz="3600" dirty="0"/>
          </a:p>
        </p:txBody>
      </p:sp>
    </p:spTree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飢饉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ききん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famine, crop failure| chronic shortage (e.g. of water)...</a:t>
            </a:r>
            <a:endParaRPr lang="en-US" sz="3600" dirty="0"/>
          </a:p>
        </p:txBody>
      </p:sp>
    </p:spTree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器具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きぐ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utensil, implement, tool, instrument, appliance, apparatus...</a:t>
            </a:r>
            <a:endParaRPr lang="en-US" sz="3600" dirty="0"/>
          </a:p>
        </p:txBody>
      </p:sp>
    </p:spTree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期限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きげん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term, period, time frame| time limit, deadline, cutoff (date)...</a:t>
            </a:r>
            <a:endParaRPr lang="en-US" sz="3600" dirty="0"/>
          </a:p>
        </p:txBody>
      </p:sp>
    </p:spTree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記号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きごう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symbol, code, sign, notation...</a:t>
            </a:r>
            <a:endParaRPr lang="en-US" sz="3600" dirty="0"/>
          </a:p>
        </p:txBody>
      </p:sp>
    </p:spTree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刻む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きざむ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mince, to cut fine, to chop up, to hash, to shred| to carve, to engrave, to chisel, to notch| to tick away (time), to ...</a:t>
            </a:r>
            <a:endParaRPr lang="en-US" sz="3600" dirty="0"/>
          </a:p>
        </p:txBody>
      </p:sp>
    </p:spTree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起床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きしょう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rising (from one's bed), getting up, getting out of bed...</a:t>
            </a:r>
            <a:endParaRPr lang="en-US" sz="3600" dirty="0"/>
          </a:p>
        </p:txBody>
      </p:sp>
    </p:spTree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基準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きじゅん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standard, basis, criterion, norm, reference, datum...</a:t>
            </a:r>
            <a:endParaRPr lang="en-US" sz="3600" dirty="0"/>
          </a:p>
        </p:txBody>
      </p:sp>
    </p:spTree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着せる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きせる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put clothes on (someone), to dress, to clothe| to cover, to coat, to plate, to gild, to veneer| to pin (e.g. a crime o...</a:t>
            </a:r>
            <a:endParaRPr lang="en-US" sz="3600" dirty="0"/>
          </a:p>
        </p:txBody>
      </p:sp>
    </p:spTree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基礎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きそ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foundation, basis...</a:t>
            </a:r>
            <a:endParaRPr lang="en-US" sz="36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危うい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あやうい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dangerous, in danger, facing imminent danger| precarious (situation), perilous (state, balance, etc.), in doubt, in jeopa...</a:t>
            </a:r>
            <a:endParaRPr lang="en-US" sz="3600" dirty="0"/>
          </a:p>
        </p:txBody>
      </p:sp>
    </p:spTree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気体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gas, vapour, vapor, gaseous body...</a:t>
            </a:r>
            <a:endParaRPr lang="en-US" sz="3600" dirty="0"/>
          </a:p>
        </p:txBody>
      </p:sp>
    </p:spTree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基地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base (military, expedition,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切っ掛け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きっかけ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chance, start, cue, excuse, motive, impetus, occasion...</a:t>
            </a:r>
            <a:endParaRPr lang="en-US" sz="3600" dirty="0"/>
          </a:p>
        </p:txBody>
      </p:sp>
    </p:spTree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基盤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きばん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foundation, basis, base, footing, infrastructure| bedrock| substrate (circuit board)...</a:t>
            </a:r>
            <a:endParaRPr lang="en-US" sz="3600" dirty="0"/>
          </a:p>
        </p:txBody>
      </p:sp>
    </p:spTree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客席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きゃくせき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guest seating (e.g. theater, stadium), passenger seat (e.g. taxi)| audience...</a:t>
            </a:r>
            <a:endParaRPr lang="en-US" sz="3600" dirty="0"/>
          </a:p>
        </p:txBody>
      </p:sp>
    </p:spTree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客間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きゃくま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drawing room, parlor, parlour, guest room...</a:t>
            </a:r>
            <a:endParaRPr lang="en-US" sz="3600" dirty="0"/>
          </a:p>
        </p:txBody>
      </p:sp>
    </p:spTree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キャンパス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campus...</a:t>
            </a:r>
            <a:endParaRPr lang="en-US" sz="3600" dirty="0"/>
          </a:p>
        </p:txBody>
      </p:sp>
    </p:spTree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休業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きゅうぎょう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suspension of business, temporary closure (of a store, school, etc.), shutdown, holiday...</a:t>
            </a:r>
            <a:endParaRPr lang="en-US" sz="3600" dirty="0"/>
          </a:p>
        </p:txBody>
      </p:sp>
    </p:spTree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休講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きゅうこう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cancellation (of a lecture, class,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休息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きゅうそく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rest, relief, relaxation...</a:t>
            </a:r>
            <a:endParaRPr lang="en-US" sz="36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怪しい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あやしい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suspicious, dubious, questionable, dodgy, shady, fishy| doubtful, unsure, uncertain, unlikely, implausible| untrustworthy...</a:t>
            </a:r>
            <a:endParaRPr lang="en-US" sz="3600" dirty="0"/>
          </a:p>
        </p:txBody>
      </p:sp>
    </p:spTree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給与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きゅうよ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pay, salary, wages| allowance, grant, supply, providing with...</a:t>
            </a:r>
            <a:endParaRPr lang="en-US" sz="3600" dirty="0"/>
          </a:p>
        </p:txBody>
      </p:sp>
    </p:spTree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休養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きゅうよう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rest, relaxation, recreation, recuperation, convalescence...</a:t>
            </a:r>
            <a:endParaRPr lang="en-US" sz="3600" dirty="0"/>
          </a:p>
        </p:txBody>
      </p:sp>
    </p:spTree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強化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きょうか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strengthening, intensifying, reinforcement, enhancement, solidification...</a:t>
            </a:r>
            <a:endParaRPr lang="en-US" sz="3600" dirty="0"/>
          </a:p>
        </p:txBody>
      </p:sp>
    </p:spTree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境界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きょうかい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boundary, border, limit, bounds, frontier...</a:t>
            </a:r>
            <a:endParaRPr lang="en-US" sz="3600" dirty="0"/>
          </a:p>
        </p:txBody>
      </p:sp>
    </p:spTree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恐縮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きょうしゅく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feeling obliged, being grateful, being thankful, being sorry, being ashamed| shrinking back in fear...</a:t>
            </a:r>
            <a:endParaRPr lang="en-US" sz="3600" dirty="0"/>
          </a:p>
        </p:txBody>
      </p:sp>
    </p:spTree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教養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きょうよう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cultivation, refinement, culture, education...</a:t>
            </a:r>
            <a:endParaRPr lang="en-US" sz="3600" dirty="0"/>
          </a:p>
        </p:txBody>
      </p:sp>
    </p:spTree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曲線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きょくせん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curve...</a:t>
            </a:r>
            <a:endParaRPr lang="en-US" sz="3600" dirty="0"/>
          </a:p>
        </p:txBody>
      </p:sp>
    </p:spTree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清い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きよい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clean, clear| pure, honest, clean, innocent, platonic, chaste...</a:t>
            </a:r>
            <a:endParaRPr lang="en-US" sz="3600" dirty="0"/>
          </a:p>
        </p:txBody>
      </p:sp>
    </p:spTree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規律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きりつ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order, observance, discipline| rules, law, regulations...</a:t>
            </a:r>
            <a:endParaRPr lang="en-US" sz="3600" dirty="0"/>
          </a:p>
        </p:txBody>
      </p:sp>
    </p:spTree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斬る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kill (a human) using a blade (sword, machete, knife, etc.), to slice (off), to lop (off), to cut (off)...</a:t>
            </a:r>
            <a:endParaRPr lang="en-US" sz="36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荒い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あらい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rough, wild, violent, rude, coarse, harsh, fierce, heavy (e.g. breathing)| immoderate, extravagant, reckless...</a:t>
            </a:r>
            <a:endParaRPr lang="en-US" sz="3600" dirty="0"/>
          </a:p>
        </p:txBody>
      </p:sp>
    </p:spTree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気をつける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きをつける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careful, to pay attention, to take care...</a:t>
            </a:r>
            <a:endParaRPr lang="en-US" sz="3600" dirty="0"/>
          </a:p>
        </p:txBody>
      </p:sp>
    </p:spTree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金魚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きんぎょ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goldfish (Carassius auratus)...</a:t>
            </a:r>
            <a:endParaRPr lang="en-US" sz="3600" dirty="0"/>
          </a:p>
        </p:txBody>
      </p:sp>
    </p:spTree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儀式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ぎしき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ceremony, rite, ritual, service...</a:t>
            </a:r>
            <a:endParaRPr lang="en-US" sz="3600" dirty="0"/>
          </a:p>
        </p:txBody>
      </p:sp>
    </p:spTree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ぎっしり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tightly (packed), densely, closely, crammed...</a:t>
            </a:r>
            <a:endParaRPr lang="en-US" sz="3600" dirty="0"/>
          </a:p>
        </p:txBody>
      </p:sp>
    </p:spTree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ギャング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gang| gangster...</a:t>
            </a:r>
            <a:endParaRPr lang="en-US" sz="3600" dirty="0"/>
          </a:p>
        </p:txBody>
      </p:sp>
    </p:spTree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行事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ぎょうじ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event, function...</a:t>
            </a:r>
            <a:endParaRPr lang="en-US" sz="3600" dirty="0"/>
          </a:p>
        </p:txBody>
      </p:sp>
    </p:spTree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行列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ぎょうれつ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line, queue, procession, parade| matrix...</a:t>
            </a:r>
            <a:endParaRPr lang="en-US" sz="3600" dirty="0"/>
          </a:p>
        </p:txBody>
      </p:sp>
    </p:spTree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漁業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ぎょぎょう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fishing industry, fishery...</a:t>
            </a:r>
            <a:endParaRPr lang="en-US" sz="3600" dirty="0"/>
          </a:p>
        </p:txBody>
      </p:sp>
    </p:spTree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区域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くいき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limits, boundary, domain, zone, sphere, territory| area (e.g. in programming languages)...</a:t>
            </a:r>
            <a:endParaRPr lang="en-US" sz="3600" dirty="0"/>
          </a:p>
        </p:txBody>
      </p:sp>
    </p:spTree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空想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くうそう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daydream, fantasy, fancy, vision...</a:t>
            </a:r>
            <a:endParaRPr lang="en-US" sz="3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会う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meet, to encounter, to see| to have an accident, to have a bad experience...</a:t>
            </a:r>
            <a:endParaRPr lang="en-US" sz="36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あらい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coarse, rough...</a:t>
            </a:r>
            <a:endParaRPr lang="en-US" sz="3600" dirty="0"/>
          </a:p>
        </p:txBody>
      </p:sp>
    </p:spTree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空中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くうちゅう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sky, air, mid-air...</a:t>
            </a:r>
            <a:endParaRPr lang="en-US" sz="3600" dirty="0"/>
          </a:p>
        </p:txBody>
      </p:sp>
    </p:spTree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くぎ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nail, spike, tack, rivet, brad, (pachinko) pin...</a:t>
            </a:r>
            <a:endParaRPr lang="en-US" sz="3600" dirty="0"/>
          </a:p>
        </p:txBody>
      </p:sp>
    </p:spTree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区切る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くぎる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divide, to separate, to partition, to demarcate, to delimit, to mark off| to punctuate, to mark off (with a comma), to...</a:t>
            </a:r>
            <a:endParaRPr lang="en-US" sz="3600" dirty="0"/>
          </a:p>
        </p:txBody>
      </p:sp>
    </p:spTree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comb...</a:t>
            </a:r>
            <a:endParaRPr lang="en-US" sz="3600" dirty="0"/>
          </a:p>
        </p:txBody>
      </p:sp>
    </p:spTree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くしゃみ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sneeze| spoken twice in response to someone sneezing as a charm against an early death...</a:t>
            </a:r>
            <a:endParaRPr lang="en-US" sz="3600" dirty="0"/>
          </a:p>
        </p:txBody>
      </p:sp>
    </p:spTree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苦心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くしん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pains, hard work, effort, trouble, labour, labor...</a:t>
            </a:r>
            <a:endParaRPr lang="en-US" sz="3600" dirty="0"/>
          </a:p>
        </p:txBody>
      </p:sp>
    </p:spTree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苦情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くじょう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complaint, troubles, objection, grievance...</a:t>
            </a:r>
            <a:endParaRPr lang="en-US" sz="3600" dirty="0"/>
          </a:p>
        </p:txBody>
      </p:sp>
    </p:spTree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薬指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くすりゆび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ring finger, third finger, fourth finger (in piano-playing)| fourth toe...</a:t>
            </a:r>
            <a:endParaRPr lang="en-US" sz="3600" dirty="0"/>
          </a:p>
        </p:txBody>
      </p:sp>
    </p:spTree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くず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waste, scrap, garbage, dregs| scum, piece of trash, loser...</a:t>
            </a:r>
            <a:endParaRPr lang="en-US" sz="3600" dirty="0"/>
          </a:p>
        </p:txBody>
      </p:sp>
    </p:spTree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崩す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くずす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destroy, to demolish, to pull down, to tear down, to level| to disturb, to put into disorder, to throw off balance, to...</a:t>
            </a:r>
            <a:endParaRPr lang="en-US" sz="360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粗筋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あらすじ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outline, summary, argument...</a:t>
            </a:r>
            <a:endParaRPr lang="en-US" sz="3600" dirty="0"/>
          </a:p>
        </p:txBody>
      </p:sp>
    </p:spTree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崩れる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くずれる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collapse, to crumble| to get out of shape, to lose one's shape, to become disorganized, to become untidy| to break dow...</a:t>
            </a:r>
            <a:endParaRPr lang="en-US" sz="3600" dirty="0"/>
          </a:p>
        </p:txBody>
      </p:sp>
    </p:spTree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草臥れる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くたびれる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get tired, to become exhausted, to grow weary| to become worn out, to become battered (from long use)| to get tired of...</a:t>
            </a:r>
            <a:endParaRPr lang="en-US" sz="3600" dirty="0"/>
          </a:p>
        </p:txBody>
      </p:sp>
    </p:spTree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砕く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くだく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break, to smash...</a:t>
            </a:r>
            <a:endParaRPr lang="en-US" sz="3600" dirty="0"/>
          </a:p>
        </p:txBody>
      </p:sp>
    </p:spTree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砕ける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くだける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break (into pieces), to be broken, to be smashed| to collapse, to crumble, to decline, to cool (e.g. enthusiasm), to d...</a:t>
            </a:r>
            <a:endParaRPr lang="en-US" sz="3600" dirty="0"/>
          </a:p>
        </p:txBody>
      </p:sp>
    </p:spTree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下らない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くだらない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trivial, trifling, insignificant, not worth bothering with, worthless, useless, good-for-nothing| stupid, nonsensical, ab...</a:t>
            </a:r>
            <a:endParaRPr lang="en-US" sz="3600" dirty="0"/>
          </a:p>
        </p:txBody>
      </p:sp>
    </p:spTree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下る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くだる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descend, to go down, to come down| to be handed down (of an order, judgment, etc.)| to pass (of time)| to surrender, t...</a:t>
            </a:r>
            <a:endParaRPr lang="en-US" sz="3600" dirty="0"/>
          </a:p>
        </p:txBody>
      </p:sp>
    </p:spTree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くちびる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lip, lips...</a:t>
            </a:r>
            <a:endParaRPr lang="en-US" sz="3600" dirty="0"/>
          </a:p>
        </p:txBody>
      </p:sp>
    </p:spTree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口紅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くちべに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lipstick...</a:t>
            </a:r>
            <a:endParaRPr lang="en-US" sz="3600" dirty="0"/>
          </a:p>
        </p:txBody>
      </p:sp>
    </p:spTree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くっ付く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くっつく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adhere to, to stick to, to cling to| to keep close to, to go along with| to get involved with, to be thick with, to be...</a:t>
            </a:r>
            <a:endParaRPr lang="en-US" sz="3600" dirty="0"/>
          </a:p>
        </p:txBody>
      </p:sp>
    </p:spTree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くっ付ける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くっつける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attach, to stick together, to paste, to glue| to place together, to put side by side| to make (someone) get married, t...</a:t>
            </a:r>
            <a:endParaRPr lang="en-US" sz="3600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争う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あらそう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compete, to contest, to contend| to quarrel, to argue, to dispute, to be at variance, to oppose| to deny (e.g. evidenc...</a:t>
            </a:r>
            <a:endParaRPr lang="en-US" sz="3600" dirty="0"/>
          </a:p>
        </p:txBody>
      </p:sp>
    </p:spTree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句読点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くとうてん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punctuation mark...</a:t>
            </a:r>
            <a:endParaRPr lang="en-US" sz="3600" dirty="0"/>
          </a:p>
        </p:txBody>
      </p:sp>
    </p:spTree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諄い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くどい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repetitious, long-winded, tedious, wordy, verbose, insistent, importunate| heavy (taste), (overly) rich, strong, cloying|...</a:t>
            </a:r>
            <a:endParaRPr lang="en-US" sz="3600" dirty="0"/>
          </a:p>
        </p:txBody>
      </p:sp>
    </p:spTree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配る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くばる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distribute, to hand out, to deliver, to deal out, to serve out| to allot, to allocate, to place (staff, soldiers, etc....</a:t>
            </a:r>
            <a:endParaRPr lang="en-US" sz="3600" dirty="0"/>
          </a:p>
        </p:txBody>
      </p:sp>
    </p:spTree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工夫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くふう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devising (a way), contriving, figuring out, coming up with, working out, inventing| device, design, idea, plan, invention...</a:t>
            </a:r>
            <a:endParaRPr lang="en-US" sz="3600" dirty="0"/>
          </a:p>
        </p:txBody>
      </p:sp>
    </p:spTree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区分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くぶん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division, section, demarcation, partition, segmentation, subdivision, (traffic) lane, compartment, classification, sortin...</a:t>
            </a:r>
            <a:endParaRPr lang="en-US" sz="3600" dirty="0"/>
          </a:p>
        </p:txBody>
      </p:sp>
    </p:spTree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組み合わせ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くみあわせ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combination, assortment, set| matching (in a contest), pairing| combination...</a:t>
            </a:r>
            <a:endParaRPr lang="en-US" sz="3600" dirty="0"/>
          </a:p>
        </p:txBody>
      </p:sp>
    </p:spTree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組み立てる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くみたてる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assemble, to put together, to set up, to construct, to build, to compose (a story, poem, etc.)| to form (words, senten...</a:t>
            </a:r>
            <a:endParaRPr lang="en-US" sz="3600" dirty="0"/>
          </a:p>
        </p:txBody>
      </p:sp>
    </p:spTree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汲む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draw (water), to ladle, to dip up, to scoop up, to pump| to pour (into a cup), to drink (together)| to consider (feeli...</a:t>
            </a:r>
            <a:endParaRPr lang="en-US" sz="3600" dirty="0"/>
          </a:p>
        </p:txBody>
      </p:sp>
    </p:spTree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酌む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pour (sake), to serve, to drink together...</a:t>
            </a:r>
            <a:endParaRPr lang="en-US" sz="3600" dirty="0"/>
          </a:p>
        </p:txBody>
      </p:sp>
    </p:spTree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悔しい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くやしい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frustrated (over a failure, humiliation or injustice), annoyed, chagrined, (bitterly) disappointed, bitter, vexed, frustr...</a:t>
            </a:r>
            <a:endParaRPr lang="en-US" sz="3600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改めて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あらためて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another time, again, over again, once again, anew| formally, especially, intentionally, deliberately...</a:t>
            </a:r>
            <a:endParaRPr lang="en-US" sz="3600" dirty="0"/>
          </a:p>
        </p:txBody>
      </p:sp>
    </p:spTree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悔やむ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くやむ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mourn, to lament| to be sorry, to regret, to repent...</a:t>
            </a:r>
            <a:endParaRPr lang="en-US" sz="3600" dirty="0"/>
          </a:p>
        </p:txBody>
      </p:sp>
    </p:spTree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クリーニング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cleaning, dry cleaning, laundry service...</a:t>
            </a:r>
            <a:endParaRPr lang="en-US" sz="3600" dirty="0"/>
          </a:p>
        </p:txBody>
      </p:sp>
    </p:spTree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包む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くるむ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wrap up, to pack, to do up, to cover with, to dress in...</a:t>
            </a:r>
            <a:endParaRPr lang="en-US" sz="3600" dirty="0"/>
          </a:p>
        </p:txBody>
      </p:sp>
    </p:spTree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呉れ呉れも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くれぐれも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sincerely, earnestly| repeatedly, over and over, again and again...</a:t>
            </a:r>
            <a:endParaRPr lang="en-US" sz="3600" dirty="0"/>
          </a:p>
        </p:txBody>
      </p:sp>
    </p:spTree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咥える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くわえる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hold in one's mouth| to bring with, to take along...</a:t>
            </a:r>
            <a:endParaRPr lang="en-US" sz="3600" dirty="0"/>
          </a:p>
        </p:txBody>
      </p:sp>
    </p:spTree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クーラー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air conditioner| cooler...</a:t>
            </a:r>
            <a:endParaRPr lang="en-US" sz="3600" dirty="0"/>
          </a:p>
        </p:txBody>
      </p:sp>
    </p:spTree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偶数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ぐうすう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even number...</a:t>
            </a:r>
            <a:endParaRPr lang="en-US" sz="3600" dirty="0"/>
          </a:p>
        </p:txBody>
      </p:sp>
    </p:spTree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ぐん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district, county| district (of 2-20 50-home neighbourhoods or townships, in the ritsuryō period)| commandery (in China)...</a:t>
            </a:r>
            <a:endParaRPr lang="en-US" sz="3600" dirty="0"/>
          </a:p>
        </p:txBody>
      </p:sp>
    </p:spTree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稽古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practice, practising, training, study...</a:t>
            </a:r>
            <a:endParaRPr lang="en-US" sz="3600" dirty="0"/>
          </a:p>
        </p:txBody>
      </p:sp>
    </p:spTree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蛍光灯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けいこうとう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fluorescent lamp, fluorescent light| person who is slow to react, someone slow on the uptake...</a:t>
            </a:r>
            <a:endParaRPr lang="en-US" sz="36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改める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あらためる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change, to alter, to revise, to replace| to reform, to correct, to mend, to improve| to examine, to check, to inspect|...</a:t>
            </a:r>
            <a:endParaRPr lang="en-US" sz="3600" dirty="0"/>
          </a:p>
        </p:txBody>
      </p:sp>
    </p:spTree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敬語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honorific, term of respect, polite expression, honorific language...</a:t>
            </a:r>
            <a:endParaRPr lang="en-US" sz="3600" dirty="0"/>
          </a:p>
        </p:txBody>
      </p:sp>
    </p:spTree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形式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けいしき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form (as opposed to substance)| format, form, style, manner| formality, form| mode, form| form (bilinear, quadratic, etc....</a:t>
            </a:r>
            <a:endParaRPr lang="en-US" sz="3600" dirty="0"/>
          </a:p>
        </p:txBody>
      </p:sp>
    </p:spTree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継続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けいぞく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continuation, continuance, going on...</a:t>
            </a:r>
            <a:endParaRPr lang="en-US" sz="3600" dirty="0"/>
          </a:p>
        </p:txBody>
      </p:sp>
    </p:spTree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毛糸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knitting wool, woolen yarn, woollen yarn...</a:t>
            </a:r>
            <a:endParaRPr lang="en-US" sz="3600" dirty="0"/>
          </a:p>
        </p:txBody>
      </p:sp>
    </p:spTree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系統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system| lineage, ancestry, family line| group (e.g. of colors) (colours), family (e.g. of languages), party, school (of t...</a:t>
            </a:r>
            <a:endParaRPr lang="en-US" sz="3600" dirty="0"/>
          </a:p>
        </p:txBody>
      </p:sp>
    </p:spTree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経度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longitude...</a:t>
            </a:r>
            <a:endParaRPr lang="en-US" sz="3600" dirty="0"/>
          </a:p>
        </p:txBody>
      </p:sp>
    </p:spTree>
  </p:cSld>
  <p:clrMapOvr>
    <a:masterClrMapping/>
  </p:clrMapOvr>
</p:sld>
</file>

<file path=ppt/slides/slide4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競馬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けいば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horse racing...</a:t>
            </a:r>
            <a:endParaRPr lang="en-US" sz="3600" dirty="0"/>
          </a:p>
        </p:txBody>
      </p:sp>
    </p:spTree>
  </p:cSld>
  <p:clrMapOvr>
    <a:masterClrMapping/>
  </p:clrMapOvr>
</p:sld>
</file>

<file path=ppt/slides/slide4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警備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defense, defence, guard, policing, security...</a:t>
            </a:r>
            <a:endParaRPr lang="en-US" sz="3600" dirty="0"/>
          </a:p>
        </p:txBody>
      </p:sp>
    </p:spTree>
  </p:cSld>
  <p:clrMapOvr>
    <a:masterClrMapping/>
  </p:clrMapOvr>
</p:sld>
</file>

<file path=ppt/slides/slide4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形容詞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けいようし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adjective, i-adjective (in Japanese)...</a:t>
            </a:r>
            <a:endParaRPr lang="en-US" sz="3600" dirty="0"/>
          </a:p>
        </p:txBody>
      </p:sp>
    </p:spTree>
  </p:cSld>
  <p:clrMapOvr>
    <a:masterClrMapping/>
  </p:clrMapOvr>
</p:sld>
</file>

<file path=ppt/slides/slide4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形容動詞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けいようどうし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adjectival noun (in Japanese), quasi-adjective, nominal adjective, na-, taru-, nari- or tari-adjective...</a:t>
            </a:r>
            <a:endParaRPr lang="en-US" sz="3600"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著す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あらわす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write, to publish...</a:t>
            </a:r>
            <a:endParaRPr lang="en-US" sz="3600" dirty="0"/>
          </a:p>
        </p:txBody>
      </p:sp>
    </p:spTree>
  </p:cSld>
  <p:clrMapOvr>
    <a:masterClrMapping/>
  </p:clrMapOvr>
</p:sld>
</file>

<file path=ppt/slides/slide4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毛皮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けがわ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fur, skin, pelt| kanji "fur" radical...</a:t>
            </a:r>
            <a:endParaRPr lang="en-US" sz="3600" dirty="0"/>
          </a:p>
        </p:txBody>
      </p:sp>
    </p:spTree>
  </p:cSld>
  <p:clrMapOvr>
    <a:masterClrMapping/>
  </p:clrMapOvr>
</p:sld>
</file>

<file path=ppt/slides/slide4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削る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けずる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shave (wood, leather, etc.), to sharpen (e.g. pencil), to plane, to whittle, to pare, to scrape off, to erode| to cut ...</a:t>
            </a:r>
            <a:endParaRPr lang="en-US" sz="3600" dirty="0"/>
          </a:p>
        </p:txBody>
      </p:sp>
    </p:spTree>
  </p:cSld>
  <p:clrMapOvr>
    <a:masterClrMapping/>
  </p:clrMapOvr>
</p:sld>
</file>

<file path=ppt/slides/slide4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column, beam, girder, crossbeam, spar, yard| digit, decade, order of magnitude...</a:t>
            </a:r>
            <a:endParaRPr lang="en-US" sz="3600" dirty="0"/>
          </a:p>
        </p:txBody>
      </p:sp>
    </p:spTree>
  </p:cSld>
  <p:clrMapOvr>
    <a:masterClrMapping/>
  </p:clrMapOvr>
</p:sld>
</file>

<file path=ppt/slides/slide4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傑作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けっさく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masterpiece, best work| amusing blunder, funny mistake, boner...</a:t>
            </a:r>
            <a:endParaRPr lang="en-US" sz="3600" dirty="0"/>
          </a:p>
        </p:txBody>
      </p:sp>
    </p:spTree>
  </p:cSld>
  <p:clrMapOvr>
    <a:masterClrMapping/>
  </p:clrMapOvr>
</p:sld>
</file>

<file path=ppt/slides/slide4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血圧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けつあつ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blood pressure...</a:t>
            </a:r>
            <a:endParaRPr lang="en-US" sz="3600" dirty="0"/>
          </a:p>
        </p:txBody>
      </p:sp>
    </p:spTree>
  </p:cSld>
  <p:clrMapOvr>
    <a:masterClrMapping/>
  </p:clrMapOvr>
</p:sld>
</file>

<file path=ppt/slides/slide4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血液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けつえき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blood...</a:t>
            </a:r>
            <a:endParaRPr lang="en-US" sz="3600" dirty="0"/>
          </a:p>
        </p:txBody>
      </p:sp>
    </p:spTree>
  </p:cSld>
  <p:clrMapOvr>
    <a:masterClrMapping/>
  </p:clrMapOvr>
</p:sld>
</file>

<file path=ppt/slides/slide4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気配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けはい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indication, sign, hint, sensation, feeling| tone (of the market)...</a:t>
            </a:r>
            <a:endParaRPr lang="en-US" sz="3600" dirty="0"/>
          </a:p>
        </p:txBody>
      </p:sp>
    </p:spTree>
  </p:cSld>
  <p:clrMapOvr>
    <a:masterClrMapping/>
  </p:clrMapOvr>
</p:sld>
</file>

<file path=ppt/slides/slide4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煙い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けむい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smoky...</a:t>
            </a:r>
            <a:endParaRPr lang="en-US" sz="3600" dirty="0"/>
          </a:p>
        </p:txBody>
      </p:sp>
    </p:spTree>
  </p:cSld>
  <p:clrMapOvr>
    <a:masterClrMapping/>
  </p:clrMapOvr>
</p:sld>
</file>

<file path=ppt/slides/slide4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蹴る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kick| to refuse, to reject| to stamp (on the ground), to firmly press one's feet (against something)...</a:t>
            </a:r>
            <a:endParaRPr lang="en-US" sz="3600" dirty="0"/>
          </a:p>
        </p:txBody>
      </p:sp>
    </p:spTree>
  </p:cSld>
  <p:clrMapOvr>
    <a:masterClrMapping/>
  </p:clrMapOvr>
</p:sld>
</file>

<file path=ppt/slides/slide4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けれど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but, however, although...</a:t>
            </a:r>
            <a:endParaRPr lang="en-US" sz="3600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有難い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ありがたい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grateful, thankful, welcome, appreciated, evoking gratitude...</a:t>
            </a:r>
            <a:endParaRPr lang="en-US" sz="3600" dirty="0"/>
          </a:p>
        </p:txBody>
      </p:sp>
    </p:spTree>
  </p:cSld>
  <p:clrMapOvr>
    <a:masterClrMapping/>
  </p:clrMapOvr>
</p:sld>
</file>

<file path=ppt/slides/slide4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険しい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けわしい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precipitous, rugged, inaccessible, impregnable, steep| grim, severe, stern...</a:t>
            </a:r>
            <a:endParaRPr lang="en-US" sz="3600" dirty="0"/>
          </a:p>
        </p:txBody>
      </p:sp>
    </p:spTree>
  </p:cSld>
  <p:clrMapOvr>
    <a:masterClrMapping/>
  </p:clrMapOvr>
</p:sld>
</file>

<file path=ppt/slides/slide4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見学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けんがく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inspection, study by observation, field trip, tour, review| sitting out (e.g. PE class)...</a:t>
            </a:r>
            <a:endParaRPr lang="en-US" sz="3600" dirty="0"/>
          </a:p>
        </p:txBody>
      </p:sp>
    </p:spTree>
  </p:cSld>
  <p:clrMapOvr>
    <a:masterClrMapping/>
  </p:clrMapOvr>
</p:sld>
</file>

<file path=ppt/slides/slide4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謙虚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けんきょ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modest, humble...</a:t>
            </a:r>
            <a:endParaRPr lang="en-US" sz="3600" dirty="0"/>
          </a:p>
        </p:txBody>
      </p:sp>
    </p:spTree>
  </p:cSld>
  <p:clrMapOvr>
    <a:masterClrMapping/>
  </p:clrMapOvr>
</p:sld>
</file>

<file path=ppt/slides/slide4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研修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けんしゅう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training (esp. in-service), induction course...</a:t>
            </a:r>
            <a:endParaRPr lang="en-US" sz="3600" dirty="0"/>
          </a:p>
        </p:txBody>
      </p:sp>
    </p:spTree>
  </p:cSld>
  <p:clrMapOvr>
    <a:masterClrMapping/>
  </p:clrMapOvr>
</p:sld>
</file>

<file path=ppt/slides/slide4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謙遜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けんそん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modesty, humility, being humble...</a:t>
            </a:r>
            <a:endParaRPr lang="en-US" sz="3600" dirty="0"/>
          </a:p>
        </p:txBody>
      </p:sp>
    </p:spTree>
  </p:cSld>
  <p:clrMapOvr>
    <a:masterClrMapping/>
  </p:clrMapOvr>
</p:sld>
</file>

<file path=ppt/slides/slide4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県庁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けんちょう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prefectural office...</a:t>
            </a:r>
            <a:endParaRPr lang="en-US" sz="3600" dirty="0"/>
          </a:p>
        </p:txBody>
      </p:sp>
    </p:spTree>
  </p:cSld>
  <p:clrMapOvr>
    <a:masterClrMapping/>
  </p:clrMapOvr>
</p:sld>
</file>

<file path=ppt/slides/slide4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顕微鏡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けんびきょう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microscope...</a:t>
            </a:r>
            <a:endParaRPr lang="en-US" sz="3600" dirty="0"/>
          </a:p>
        </p:txBody>
      </p:sp>
    </p:spTree>
  </p:cSld>
  <p:clrMapOvr>
    <a:masterClrMapping/>
  </p:clrMapOvr>
</p:sld>
</file>

<file path=ppt/slides/slide4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芸能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げいのう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public entertainment, performing arts| accomplishments, attainments...</a:t>
            </a:r>
            <a:endParaRPr lang="en-US" sz="3600" dirty="0"/>
          </a:p>
        </p:txBody>
      </p:sp>
    </p:spTree>
  </p:cSld>
  <p:clrMapOvr>
    <a:masterClrMapping/>
  </p:clrMapOvr>
</p:sld>
</file>

<file path=ppt/slides/slide4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外科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surgery| department of surgery...</a:t>
            </a:r>
            <a:endParaRPr lang="en-US" sz="3600" dirty="0"/>
          </a:p>
        </p:txBody>
      </p:sp>
    </p:spTree>
  </p:cSld>
  <p:clrMapOvr>
    <a:masterClrMapping/>
  </p:clrMapOvr>
</p:sld>
</file>

<file path=ppt/slides/slide4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激増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げきぞう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sharp increase, sudden rise...</a:t>
            </a:r>
            <a:endParaRPr lang="en-US" sz="3600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有る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be, to exist, to live| to have| to be located| to be equipped with| to happen, to come about...</a:t>
            </a:r>
            <a:endParaRPr lang="en-US" sz="3600" dirty="0"/>
          </a:p>
        </p:txBody>
      </p:sp>
    </p:spTree>
  </p:cSld>
  <p:clrMapOvr>
    <a:masterClrMapping/>
  </p:clrMapOvr>
</p:sld>
</file>

<file path=ppt/slides/slide4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下車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alighting (from a train, bus, etc.), getting off, getting out (of a car)...</a:t>
            </a:r>
            <a:endParaRPr lang="en-US" sz="3600" dirty="0"/>
          </a:p>
        </p:txBody>
      </p:sp>
    </p:spTree>
  </p:cSld>
  <p:clrMapOvr>
    <a:masterClrMapping/>
  </p:clrMapOvr>
</p:sld>
</file>

<file path=ppt/slides/slide4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下旬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げじゅん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last third of a month, 21st to the last day of a month...</a:t>
            </a:r>
            <a:endParaRPr lang="en-US" sz="3600" dirty="0"/>
          </a:p>
        </p:txBody>
      </p:sp>
    </p:spTree>
  </p:cSld>
  <p:clrMapOvr>
    <a:masterClrMapping/>
  </p:clrMapOvr>
</p:sld>
</file>

<file path=ppt/slides/slide4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下水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げすい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drainage, ditch, gutter, sewerage| sewage, black water...</a:t>
            </a:r>
            <a:endParaRPr lang="en-US" sz="3600" dirty="0"/>
          </a:p>
        </p:txBody>
      </p:sp>
    </p:spTree>
  </p:cSld>
  <p:clrMapOvr>
    <a:masterClrMapping/>
  </p:clrMapOvr>
</p:sld>
</file>

<file path=ppt/slides/slide4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下駄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geta, Japanese wooden clogs| turn (in set-type proofing), upside-down character...</a:t>
            </a:r>
            <a:endParaRPr lang="en-US" sz="3600" dirty="0"/>
          </a:p>
        </p:txBody>
      </p:sp>
    </p:spTree>
  </p:cSld>
  <p:clrMapOvr>
    <a:masterClrMapping/>
  </p:clrMapOvr>
</p:sld>
</file>

<file path=ppt/slides/slide4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月給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げっきゅう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monthly salary...</a:t>
            </a:r>
            <a:endParaRPr lang="en-US" sz="3600" dirty="0"/>
          </a:p>
        </p:txBody>
      </p:sp>
    </p:spTree>
  </p:cSld>
  <p:clrMapOvr>
    <a:masterClrMapping/>
  </p:clrMapOvr>
</p:sld>
</file>

<file path=ppt/slides/slide4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月末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げつまつ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end of the month...</a:t>
            </a:r>
            <a:endParaRPr lang="en-US" sz="3600" dirty="0"/>
          </a:p>
        </p:txBody>
      </p:sp>
    </p:spTree>
  </p:cSld>
  <p:clrMapOvr>
    <a:masterClrMapping/>
  </p:clrMapOvr>
</p:sld>
</file>

<file path=ppt/slides/slide4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下品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げひん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vulgar, indecent, coarse, crude...</a:t>
            </a:r>
            <a:endParaRPr lang="en-US" sz="3600" dirty="0"/>
          </a:p>
        </p:txBody>
      </p:sp>
    </p:spTree>
  </p:cSld>
  <p:clrMapOvr>
    <a:masterClrMapping/>
  </p:clrMapOvr>
</p:sld>
</file>

<file path=ppt/slides/slide4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原稿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げんこう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manuscript, copy, draft, notes, contribution...</a:t>
            </a:r>
            <a:endParaRPr lang="en-US" sz="3600" dirty="0"/>
          </a:p>
        </p:txBody>
      </p:sp>
    </p:spTree>
  </p:cSld>
  <p:clrMapOvr>
    <a:masterClrMapping/>
  </p:clrMapOvr>
</p:sld>
</file>

<file path=ppt/slides/slide4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原産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げんさん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place of origin, habitat...</a:t>
            </a:r>
            <a:endParaRPr lang="en-US" sz="3600" dirty="0"/>
          </a:p>
        </p:txBody>
      </p:sp>
    </p:spTree>
  </p:cSld>
  <p:clrMapOvr>
    <a:masterClrMapping/>
  </p:clrMapOvr>
</p:sld>
</file>

<file path=ppt/slides/slide4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原始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げんし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origin, beginning, genesis| primeval, primordial, primitive...</a:t>
            </a:r>
            <a:endParaRPr lang="en-US" sz="3600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彼是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あれこれ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this and that, this or that, one thing or another, this way and that| around, about, round about, roughly, nearly, almost...</a:t>
            </a:r>
            <a:endParaRPr lang="en-US" sz="3600" dirty="0"/>
          </a:p>
        </p:txBody>
      </p:sp>
    </p:spTree>
  </p:cSld>
  <p:clrMapOvr>
    <a:masterClrMapping/>
  </p:clrMapOvr>
</p:sld>
</file>

<file path=ppt/slides/slide4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厳重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げんじゅう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strict, severe, stringent, rigorous, rigid, firm, strong, secure...</a:t>
            </a:r>
            <a:endParaRPr lang="en-US" sz="3600" dirty="0"/>
          </a:p>
        </p:txBody>
      </p:sp>
    </p:spTree>
  </p:cSld>
  <p:clrMapOvr>
    <a:masterClrMapping/>
  </p:clrMapOvr>
</p:sld>
</file>

<file path=ppt/slides/slide4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限度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げんど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limit, bounds...</a:t>
            </a:r>
            <a:endParaRPr lang="en-US" sz="3600" dirty="0"/>
          </a:p>
        </p:txBody>
      </p:sp>
    </p:spTree>
  </p:cSld>
  <p:clrMapOvr>
    <a:masterClrMapping/>
  </p:clrMapOvr>
</p:sld>
</file>

<file path=ppt/slides/slide4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現に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げんに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actually, really...</a:t>
            </a:r>
            <a:endParaRPr lang="en-US" sz="3600" dirty="0"/>
          </a:p>
        </p:txBody>
      </p:sp>
    </p:spTree>
  </p:cSld>
  <p:clrMapOvr>
    <a:masterClrMapping/>
  </p:clrMapOvr>
</p:sld>
</file>

<file path=ppt/slides/slide4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原理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げんり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principle, theory, fundamental truth...</a:t>
            </a:r>
            <a:endParaRPr lang="en-US" sz="3600" dirty="0"/>
          </a:p>
        </p:txBody>
      </p:sp>
    </p:spTree>
  </p:cSld>
  <p:clrMapOvr>
    <a:masterClrMapping/>
  </p:clrMapOvr>
</p:sld>
</file>

<file path=ppt/slides/slide4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原料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げんりょう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raw materials...</a:t>
            </a:r>
            <a:endParaRPr lang="en-US" sz="3600" dirty="0"/>
          </a:p>
        </p:txBody>
      </p:sp>
    </p:spTree>
  </p:cSld>
  <p:clrMapOvr>
    <a:masterClrMapping/>
  </p:clrMapOvr>
</p:sld>
</file>

<file path=ppt/slides/slide4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恋しい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こいしい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yearned for, longed for, missed...</a:t>
            </a:r>
            <a:endParaRPr lang="en-US" sz="3600" dirty="0"/>
          </a:p>
        </p:txBody>
      </p:sp>
    </p:spTree>
  </p:cSld>
  <p:clrMapOvr>
    <a:masterClrMapping/>
  </p:clrMapOvr>
</p:sld>
</file>

<file path=ppt/slides/slide4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乞う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beg, to ask, to request, to invite| to pray, to wish...</a:t>
            </a:r>
            <a:endParaRPr lang="en-US" sz="3600" dirty="0"/>
          </a:p>
        </p:txBody>
      </p:sp>
    </p:spTree>
  </p:cSld>
  <p:clrMapOvr>
    <a:masterClrMapping/>
  </p:clrMapOvr>
</p:sld>
</file>

<file path=ppt/slides/slide4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工員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こういん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factory worker...</a:t>
            </a:r>
            <a:endParaRPr lang="en-US" sz="3600" dirty="0"/>
          </a:p>
        </p:txBody>
      </p:sp>
    </p:spTree>
  </p:cSld>
  <p:clrMapOvr>
    <a:masterClrMapping/>
  </p:clrMapOvr>
</p:sld>
</file>

<file path=ppt/slides/slide4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公害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こうがい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pollution, public nuisance, contamination...</a:t>
            </a:r>
            <a:endParaRPr lang="en-US" sz="3600" dirty="0"/>
          </a:p>
        </p:txBody>
      </p:sp>
    </p:spTree>
  </p:cSld>
  <p:clrMapOvr>
    <a:masterClrMapping/>
  </p:clrMapOvr>
</p:sld>
</file>

<file path=ppt/slides/slide4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高級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こうきゅう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high-class, high-grade, high-quality, high-end, luxury| high-ranking, high-level, senior...</a:t>
            </a:r>
            <a:endParaRPr lang="en-US" sz="3600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慌ただしい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あわただしい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busy, hurried, confused, flurried...</a:t>
            </a:r>
            <a:endParaRPr lang="en-US" sz="3600" dirty="0"/>
          </a:p>
        </p:txBody>
      </p:sp>
    </p:spTree>
  </p:cSld>
  <p:clrMapOvr>
    <a:masterClrMapping/>
  </p:clrMapOvr>
</p:sld>
</file>

<file path=ppt/slides/slide4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公共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こうきょう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public (facilities, service, etc.), communal...</a:t>
            </a:r>
            <a:endParaRPr lang="en-US" sz="3600" dirty="0"/>
          </a:p>
        </p:txBody>
      </p:sp>
    </p:spTree>
  </p:cSld>
  <p:clrMapOvr>
    <a:masterClrMapping/>
  </p:clrMapOvr>
</p:sld>
</file>

<file path=ppt/slides/slide4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工芸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こうげい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industrial arts, craft...</a:t>
            </a:r>
            <a:endParaRPr lang="en-US" sz="3600" dirty="0"/>
          </a:p>
        </p:txBody>
      </p:sp>
    </p:spTree>
  </p:cSld>
  <p:clrMapOvr>
    <a:masterClrMapping/>
  </p:clrMapOvr>
</p:sld>
</file>

<file path=ppt/slides/slide4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孝行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こうこう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filial piety| showing devotion (to someone)...</a:t>
            </a:r>
            <a:endParaRPr lang="en-US" sz="3600" dirty="0"/>
          </a:p>
        </p:txBody>
      </p:sp>
    </p:spTree>
  </p:cSld>
  <p:clrMapOvr>
    <a:masterClrMapping/>
  </p:clrMapOvr>
</p:sld>
</file>

<file path=ppt/slides/slide4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交差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こうさ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crossing, intersection| (genetic) crossing over...</a:t>
            </a:r>
            <a:endParaRPr lang="en-US" sz="3600" dirty="0"/>
          </a:p>
        </p:txBody>
      </p:sp>
    </p:spTree>
  </p:cSld>
  <p:clrMapOvr>
    <a:masterClrMapping/>
  </p:clrMapOvr>
</p:sld>
</file>

<file path=ppt/slides/slide4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講師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speaker, lecturer| lecturer (at a university or college), instructor| part-time teacher| tutor (at a cram school)...</a:t>
            </a:r>
            <a:endParaRPr lang="en-US" sz="3600" dirty="0"/>
          </a:p>
        </p:txBody>
      </p:sp>
    </p:spTree>
  </p:cSld>
  <p:clrMapOvr>
    <a:masterClrMapping/>
  </p:clrMapOvr>
</p:sld>
</file>

<file path=ppt/slides/slide4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公式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こうしき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official, formal| formula (e.g. mathematical)| official (social media) account (of a company, organization,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4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斯うして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こうして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thus, in this way...</a:t>
            </a:r>
            <a:endParaRPr lang="en-US" sz="3600" dirty="0"/>
          </a:p>
        </p:txBody>
      </p:sp>
    </p:spTree>
  </p:cSld>
  <p:clrMapOvr>
    <a:masterClrMapping/>
  </p:clrMapOvr>
</p:sld>
</file>

<file path=ppt/slides/slide4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校舎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school building, schoolhouse...</a:t>
            </a:r>
            <a:endParaRPr lang="en-US" sz="3600" dirty="0"/>
          </a:p>
        </p:txBody>
      </p:sp>
    </p:spTree>
  </p:cSld>
  <p:clrMapOvr>
    <a:masterClrMapping/>
  </p:clrMapOvr>
</p:sld>
</file>

<file path=ppt/slides/slide4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公衆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こうしゅう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 public, general public...</a:t>
            </a:r>
            <a:endParaRPr lang="en-US" sz="3600" dirty="0"/>
          </a:p>
        </p:txBody>
      </p:sp>
    </p:spTree>
  </p:cSld>
  <p:clrMapOvr>
    <a:masterClrMapping/>
  </p:clrMapOvr>
</p:sld>
</file>

<file path=ppt/slides/slide4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工事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construction work...</a:t>
            </a:r>
            <a:endParaRPr lang="en-US" sz="3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扇ぐ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あおぐ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fan| to incite, to instigate...</a:t>
            </a:r>
            <a:endParaRPr lang="en-US" sz="3600" dirty="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慌てる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あわてる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become confused (disconcerted, disorganized, disorganised), to be flustered, to panic| to hurry, to rush, to hasten...</a:t>
            </a:r>
            <a:endParaRPr lang="en-US" sz="3600" dirty="0"/>
          </a:p>
        </p:txBody>
      </p:sp>
    </p:spTree>
  </p:cSld>
  <p:clrMapOvr>
    <a:masterClrMapping/>
  </p:clrMapOvr>
</p:sld>
</file>

<file path=ppt/slides/slide5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口実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こうじつ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excuse, pretext...</a:t>
            </a:r>
            <a:endParaRPr lang="en-US" sz="3600" dirty="0"/>
          </a:p>
        </p:txBody>
      </p:sp>
    </p:spTree>
  </p:cSld>
  <p:clrMapOvr>
    <a:masterClrMapping/>
  </p:clrMapOvr>
</p:sld>
</file>

<file path=ppt/slides/slide5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香水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こうすい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perfume, scent...</a:t>
            </a:r>
            <a:endParaRPr lang="en-US" sz="3600" dirty="0"/>
          </a:p>
        </p:txBody>
      </p:sp>
    </p:spTree>
  </p:cSld>
  <p:clrMapOvr>
    <a:masterClrMapping/>
  </p:clrMapOvr>
</p:sld>
</file>

<file path=ppt/slides/slide5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公正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justice, fairness, impartiality...</a:t>
            </a:r>
            <a:endParaRPr lang="en-US" sz="3600" dirty="0"/>
          </a:p>
        </p:txBody>
      </p:sp>
    </p:spTree>
  </p:cSld>
  <p:clrMapOvr>
    <a:masterClrMapping/>
  </p:clrMapOvr>
</p:sld>
</file>

<file path=ppt/slides/slide5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功績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こうせき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achievement, meritorious deed, distinguished service, contribution...</a:t>
            </a:r>
            <a:endParaRPr lang="en-US" sz="3600" dirty="0"/>
          </a:p>
        </p:txBody>
      </p:sp>
    </p:spTree>
  </p:cSld>
  <p:clrMapOvr>
    <a:masterClrMapping/>
  </p:clrMapOvr>
</p:sld>
</file>

<file path=ppt/slides/slide5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光線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beam, light ray...</a:t>
            </a:r>
            <a:endParaRPr lang="en-US" sz="3600" dirty="0"/>
          </a:p>
        </p:txBody>
      </p:sp>
    </p:spTree>
  </p:cSld>
  <p:clrMapOvr>
    <a:masterClrMapping/>
  </p:clrMapOvr>
</p:sld>
</file>

<file path=ppt/slides/slide5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高層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high-rise (building), multistory, multistoried, tall| high (altitude), upper (atmosphere, air current,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5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構造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こうぞう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structure, construction, makeup, framework, organization, pattern...</a:t>
            </a:r>
            <a:endParaRPr lang="en-US" sz="3600" dirty="0"/>
          </a:p>
        </p:txBody>
      </p:sp>
    </p:spTree>
  </p:cSld>
  <p:clrMapOvr>
    <a:masterClrMapping/>
  </p:clrMapOvr>
</p:sld>
</file>

<file path=ppt/slides/slide5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交代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alternation, change, relief, relay, shift, substitution (sports, etc.), taking turns...</a:t>
            </a:r>
            <a:endParaRPr lang="en-US" sz="3600" dirty="0"/>
          </a:p>
        </p:txBody>
      </p:sp>
    </p:spTree>
  </p:cSld>
  <p:clrMapOvr>
    <a:masterClrMapping/>
  </p:clrMapOvr>
</p:sld>
</file>

<file path=ppt/slides/slide5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耕地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arable land, plantation, farmland| fazenda, hacienda, large estate...</a:t>
            </a:r>
            <a:endParaRPr lang="en-US" sz="3600" dirty="0"/>
          </a:p>
        </p:txBody>
      </p:sp>
    </p:spTree>
  </p:cSld>
  <p:clrMapOvr>
    <a:masterClrMapping/>
  </p:clrMapOvr>
</p:sld>
</file>

<file path=ppt/slides/slide5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交通機関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こうつうきかん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(means of) transportation, transport, transportation facilities, transportation system, transit system...</a:t>
            </a:r>
            <a:endParaRPr lang="en-US" sz="3600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安易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あんい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easy, simple| easygoing, lighthearted, simplistic, irresponsible, careless, quick (to do)...</a:t>
            </a:r>
            <a:endParaRPr lang="en-US" sz="3600" dirty="0"/>
          </a:p>
        </p:txBody>
      </p:sp>
    </p:spTree>
  </p:cSld>
  <p:clrMapOvr>
    <a:masterClrMapping/>
  </p:clrMapOvr>
</p:sld>
</file>

<file path=ppt/slides/slide5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肯定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affirmation| affirmative...</a:t>
            </a:r>
            <a:endParaRPr lang="en-US" sz="3600" dirty="0"/>
          </a:p>
        </p:txBody>
      </p:sp>
    </p:spTree>
  </p:cSld>
  <p:clrMapOvr>
    <a:masterClrMapping/>
  </p:clrMapOvr>
</p:sld>
</file>

<file path=ppt/slides/slide5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校庭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schoolyard, playground, school grounds, campus...</a:t>
            </a:r>
            <a:endParaRPr lang="en-US" sz="3600" dirty="0"/>
          </a:p>
        </p:txBody>
      </p:sp>
    </p:spTree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高等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high class, high grade...</a:t>
            </a:r>
            <a:endParaRPr lang="en-US" sz="3600" dirty="0"/>
          </a:p>
        </p:txBody>
      </p:sp>
    </p:spTree>
  </p:cSld>
  <p:clrMapOvr>
    <a:masterClrMapping/>
  </p:clrMapOvr>
</p:sld>
</file>

<file path=ppt/slides/slide5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高度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altitude, height, elevation| high-degree, high-grade, advanced, sophisticated, strong...</a:t>
            </a:r>
            <a:endParaRPr lang="en-US" sz="3600" dirty="0"/>
          </a:p>
        </p:txBody>
      </p:sp>
    </p:spTree>
  </p:cSld>
  <p:clrMapOvr>
    <a:masterClrMapping/>
  </p:clrMapOvr>
</p:sld>
</file>

<file path=ppt/slides/slide5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後輩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こうはい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junior (at work, school, etc.), younger people, younger student...</a:t>
            </a:r>
            <a:endParaRPr lang="en-US" sz="3600" dirty="0"/>
          </a:p>
        </p:txBody>
      </p:sp>
    </p:spTree>
  </p:cSld>
  <p:clrMapOvr>
    <a:masterClrMapping/>
  </p:clrMapOvr>
</p:sld>
</file>

<file path=ppt/slides/slide5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公表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こうひょう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official announcement, proclamation...</a:t>
            </a:r>
            <a:endParaRPr lang="en-US" sz="3600" dirty="0"/>
          </a:p>
        </p:txBody>
      </p:sp>
    </p:spTree>
  </p:cSld>
  <p:clrMapOvr>
    <a:masterClrMapping/>
  </p:clrMapOvr>
</p:sld>
</file>

<file path=ppt/slides/slide5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鉱物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こうぶつ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mineral...</a:t>
            </a:r>
            <a:endParaRPr lang="en-US" sz="3600" dirty="0"/>
          </a:p>
        </p:txBody>
      </p:sp>
    </p:spTree>
  </p:cSld>
  <p:clrMapOvr>
    <a:masterClrMapping/>
  </p:clrMapOvr>
</p:sld>
</file>

<file path=ppt/slides/slide5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公務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official business, public business...</a:t>
            </a:r>
            <a:endParaRPr lang="en-US" sz="3600" dirty="0"/>
          </a:p>
        </p:txBody>
      </p:sp>
    </p:spTree>
  </p:cSld>
  <p:clrMapOvr>
    <a:masterClrMapping/>
  </p:clrMapOvr>
</p:sld>
</file>

<file path=ppt/slides/slide5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項目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こうもく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item, heading, category, clause| headword (in a dictionary, encyclopedia, etc.), entry...</a:t>
            </a:r>
            <a:endParaRPr lang="en-US" sz="3600" dirty="0"/>
          </a:p>
        </p:txBody>
      </p:sp>
    </p:spTree>
  </p:cSld>
  <p:clrMapOvr>
    <a:masterClrMapping/>
  </p:clrMapOvr>
</p:sld>
</file>

<file path=ppt/slides/slide5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紅葉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autumn colours, fall colors, leaves changing color (colour)| leaves turning red, red leaves| leaves turning yellow, yello...</a:t>
            </a:r>
            <a:endParaRPr lang="en-US" sz="3600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案外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あんがい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unexpectedly, surprisingly| unexpected, unanticipated, unforeseen, surprising...</a:t>
            </a:r>
            <a:endParaRPr lang="en-US" sz="3600" dirty="0"/>
          </a:p>
        </p:txBody>
      </p:sp>
    </p:spTree>
  </p:cSld>
  <p:clrMapOvr>
    <a:masterClrMapping/>
  </p:clrMapOvr>
</p:sld>
</file>

<file path=ppt/slides/slide5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交流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こうりゅう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exchange (e.g. cultural), interchange, interaction, mingling, mixing, coming together| alternating current, AC...</a:t>
            </a:r>
            <a:endParaRPr lang="en-US" sz="3600" dirty="0"/>
          </a:p>
        </p:txBody>
      </p:sp>
    </p:spTree>
  </p:cSld>
  <p:clrMapOvr>
    <a:masterClrMapping/>
  </p:clrMapOvr>
</p:sld>
</file>

<file path=ppt/slides/slide5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効力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こうりょく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effect, efficacy, validity, potency...</a:t>
            </a:r>
            <a:endParaRPr lang="en-US" sz="3600" dirty="0"/>
          </a:p>
        </p:txBody>
      </p:sp>
    </p:spTree>
  </p:cSld>
  <p:clrMapOvr>
    <a:masterClrMapping/>
  </p:clrMapOvr>
</p:sld>
</file>

<file path=ppt/slides/slide5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越える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cross over, to cross, to pass through, to pass over (out of), to go beyond, to go past| to exceed, to surpass, to be m...</a:t>
            </a:r>
            <a:endParaRPr lang="en-US" sz="3600" dirty="0"/>
          </a:p>
        </p:txBody>
      </p:sp>
    </p:spTree>
  </p:cSld>
  <p:clrMapOvr>
    <a:masterClrMapping/>
  </p:clrMapOvr>
</p:sld>
</file>

<file path=ppt/slides/slide5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焦がす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こがす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burn, to scorch, to singe, to char...</a:t>
            </a:r>
            <a:endParaRPr lang="en-US" sz="3600" dirty="0"/>
          </a:p>
        </p:txBody>
      </p:sp>
    </p:spTree>
  </p:cSld>
  <p:clrMapOvr>
    <a:masterClrMapping/>
  </p:clrMapOvr>
</p:sld>
</file>

<file path=ppt/slides/slide5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国王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こくおう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king, queen, monarch, sovereign| the Crown (as a focus of authority in the UK, etc.), the throne...</a:t>
            </a:r>
            <a:endParaRPr lang="en-US" sz="3600" dirty="0"/>
          </a:p>
        </p:txBody>
      </p:sp>
    </p:spTree>
  </p:cSld>
  <p:clrMapOvr>
    <a:masterClrMapping/>
  </p:clrMapOvr>
</p:sld>
</file>

<file path=ppt/slides/slide5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国籍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こくせき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nationality, citizenship| nationality (ship, airplane, etc.), registration, flag...</a:t>
            </a:r>
            <a:endParaRPr lang="en-US" sz="3600" dirty="0"/>
          </a:p>
        </p:txBody>
      </p:sp>
    </p:spTree>
  </p:cSld>
  <p:clrMapOvr>
    <a:masterClrMapping/>
  </p:clrMapOvr>
</p:sld>
</file>

<file path=ppt/slides/slide5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国立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こくりつ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national, founded and run by the central government...</a:t>
            </a:r>
            <a:endParaRPr lang="en-US" sz="3600" dirty="0"/>
          </a:p>
        </p:txBody>
      </p:sp>
    </p:spTree>
  </p:cSld>
  <p:clrMapOvr>
    <a:masterClrMapping/>
  </p:clrMapOvr>
</p:sld>
</file>

<file path=ppt/slides/slide5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焦げる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こげる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burn, to scorch, to char, to singe...</a:t>
            </a:r>
            <a:endParaRPr lang="en-US" sz="3600" dirty="0"/>
          </a:p>
        </p:txBody>
      </p:sp>
    </p:spTree>
  </p:cSld>
  <p:clrMapOvr>
    <a:masterClrMapping/>
  </p:clrMapOvr>
</p:sld>
</file>

<file path=ppt/slides/slide5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心当たり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こころあたり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having in mind, happening to know of, idea...</a:t>
            </a:r>
            <a:endParaRPr lang="en-US" sz="3600" dirty="0"/>
          </a:p>
        </p:txBody>
      </p:sp>
    </p:spTree>
  </p:cSld>
  <p:clrMapOvr>
    <a:masterClrMapping/>
  </p:clrMapOvr>
</p:sld>
</file>

<file path=ppt/slides/slide5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心得る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こころえる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know, to understand, to be aware of, to regard as, to take for| to (understand and) accept (a responsibility)| to have...</a:t>
            </a:r>
            <a:endParaRPr lang="en-US" sz="3600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アンテナ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antenna| thing or method used to collect information or opinions...</a:t>
            </a:r>
            <a:endParaRPr lang="en-US" sz="3600" dirty="0"/>
          </a:p>
        </p:txBody>
      </p:sp>
    </p:spTree>
  </p:cSld>
  <p:clrMapOvr>
    <a:masterClrMapping/>
  </p:clrMapOvr>
</p:sld>
</file>

<file path=ppt/slides/slide5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凍える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こごえる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freeze (of one's body), to be frozen, to become numb (with cold), to be chilled...</a:t>
            </a:r>
            <a:endParaRPr lang="en-US" sz="3600" dirty="0"/>
          </a:p>
        </p:txBody>
      </p:sp>
    </p:spTree>
  </p:cSld>
  <p:clrMapOvr>
    <a:masterClrMapping/>
  </p:clrMapOvr>
</p:sld>
</file>

<file path=ppt/slides/slide5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腰掛け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こしかけ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seat, bench| temporary job while looking for a better job or until one marries...</a:t>
            </a:r>
            <a:endParaRPr lang="en-US" sz="3600" dirty="0"/>
          </a:p>
        </p:txBody>
      </p:sp>
    </p:spTree>
  </p:cSld>
  <p:clrMapOvr>
    <a:masterClrMapping/>
  </p:clrMapOvr>
</p:sld>
</file>

<file path=ppt/slides/slide5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腰掛ける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こしかける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sit (down)...</a:t>
            </a:r>
            <a:endParaRPr lang="en-US" sz="3600" dirty="0"/>
          </a:p>
        </p:txBody>
      </p:sp>
    </p:spTree>
  </p:cSld>
  <p:clrMapOvr>
    <a:masterClrMapping/>
  </p:clrMapOvr>
</p:sld>
</file>

<file path=ppt/slides/slide5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胡椒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こしょう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pepper...</a:t>
            </a:r>
            <a:endParaRPr lang="en-US" sz="3600" dirty="0"/>
          </a:p>
        </p:txBody>
      </p:sp>
    </p:spTree>
  </p:cSld>
  <p:clrMapOvr>
    <a:masterClrMapping/>
  </p:clrMapOvr>
</p:sld>
</file>

<file path=ppt/slides/slide5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拵える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こしらえる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make, to manufacture...</a:t>
            </a:r>
            <a:endParaRPr lang="en-US" sz="3600" dirty="0"/>
          </a:p>
        </p:txBody>
      </p:sp>
    </p:spTree>
  </p:cSld>
  <p:clrMapOvr>
    <a:masterClrMapping/>
  </p:clrMapOvr>
</p:sld>
</file>

<file path=ppt/slides/slide5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越す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cross over (e.g. mountain), to go across| to get over (e.g. hardship)| to pass time (e.g. a winter)| to surpass, to be...</a:t>
            </a:r>
            <a:endParaRPr lang="en-US" sz="3600" dirty="0"/>
          </a:p>
        </p:txBody>
      </p:sp>
    </p:spTree>
  </p:cSld>
  <p:clrMapOvr>
    <a:masterClrMapping/>
  </p:clrMapOvr>
</p:sld>
</file>

<file path=ppt/slides/slide5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擦る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こする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rub, to scrub, to scrape...</a:t>
            </a:r>
            <a:endParaRPr lang="en-US" sz="3600" dirty="0"/>
          </a:p>
        </p:txBody>
      </p:sp>
    </p:spTree>
  </p:cSld>
  <p:clrMapOvr>
    <a:masterClrMapping/>
  </p:clrMapOvr>
</p:sld>
</file>

<file path=ppt/slides/slide5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個体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individual, specimen...</a:t>
            </a:r>
            <a:endParaRPr lang="en-US" sz="3600" dirty="0"/>
          </a:p>
        </p:txBody>
      </p:sp>
    </p:spTree>
  </p:cSld>
  <p:clrMapOvr>
    <a:masterClrMapping/>
  </p:clrMapOvr>
</p:sld>
</file>

<file path=ppt/slides/slide5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こちらこそ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it is I who should say so...</a:t>
            </a:r>
            <a:endParaRPr lang="en-US" sz="3600" dirty="0"/>
          </a:p>
        </p:txBody>
      </p:sp>
    </p:spTree>
  </p:cSld>
  <p:clrMapOvr>
    <a:masterClrMapping/>
  </p:clrMapOvr>
</p:sld>
</file>

<file path=ppt/slides/slide5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コック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cook, chef| tap, spigot, faucet, cock| cock (male fowl)| cock (penis)...</a:t>
            </a:r>
            <a:endParaRPr lang="en-US" sz="3600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言い出す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いいだす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begin to say, to start talking, to broach (a matter), to bring up, to come out with| to be the first to say, to sugges...</a:t>
            </a:r>
            <a:endParaRPr lang="en-US" sz="3600" dirty="0"/>
          </a:p>
        </p:txBody>
      </p:sp>
    </p:spTree>
  </p:cSld>
  <p:clrMapOvr>
    <a:masterClrMapping/>
  </p:clrMapOvr>
</p:sld>
</file>

<file path=ppt/slides/slide5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こっそり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stealthily, secretly, in secret...</a:t>
            </a:r>
            <a:endParaRPr lang="en-US" sz="3600" dirty="0"/>
          </a:p>
        </p:txBody>
      </p:sp>
    </p:spTree>
  </p:cSld>
  <p:clrMapOvr>
    <a:masterClrMapping/>
  </p:clrMapOvr>
</p:sld>
</file>

<file path=ppt/slides/slide5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小遣い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こづかい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pocket money, spending money, pin money, allowance...</a:t>
            </a:r>
            <a:endParaRPr lang="en-US" sz="3600" dirty="0"/>
          </a:p>
        </p:txBody>
      </p:sp>
    </p:spTree>
  </p:cSld>
  <p:clrMapOvr>
    <a:masterClrMapping/>
  </p:clrMapOvr>
</p:sld>
</file>

<file path=ppt/slides/slide5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古典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classic (work, esp. book), the classics...</a:t>
            </a:r>
            <a:endParaRPr lang="en-US" sz="3600" dirty="0"/>
          </a:p>
        </p:txBody>
      </p:sp>
    </p:spTree>
  </p:cSld>
  <p:clrMapOvr>
    <a:masterClrMapping/>
  </p:clrMapOvr>
</p:sld>
</file>

<file path=ppt/slides/slide5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koto (13-stringed Japanese zither)| stringed instrument| zheng (Chinese zither), guzheng...</a:t>
            </a:r>
            <a:endParaRPr lang="en-US" sz="3600" dirty="0"/>
          </a:p>
        </p:txBody>
      </p:sp>
    </p:spTree>
  </p:cSld>
  <p:clrMapOvr>
    <a:masterClrMapping/>
  </p:clrMapOvr>
</p:sld>
</file>

<file path=ppt/slides/slide5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言付ける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ことづける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have someone send (a message, parcel, etc.), to send (via someone else), to leave (a message) with someone| to use as ...</a:t>
            </a:r>
            <a:endParaRPr lang="en-US" sz="3600" dirty="0"/>
          </a:p>
        </p:txBody>
      </p:sp>
    </p:spTree>
  </p:cSld>
  <p:clrMapOvr>
    <a:masterClrMapping/>
  </p:clrMapOvr>
</p:sld>
</file>

<file path=ppt/slides/slide5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言葉遣い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ことばづかい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speech, expression, wording, language...</a:t>
            </a:r>
            <a:endParaRPr lang="en-US" sz="3600" dirty="0"/>
          </a:p>
        </p:txBody>
      </p:sp>
    </p:spTree>
  </p:cSld>
  <p:clrMapOvr>
    <a:masterClrMapping/>
  </p:clrMapOvr>
</p:sld>
</file>

<file path=ppt/slides/slide5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此間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こないだ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 other day, lately, recently...</a:t>
            </a:r>
            <a:endParaRPr lang="en-US" sz="3600" dirty="0"/>
          </a:p>
        </p:txBody>
      </p:sp>
    </p:spTree>
  </p:cSld>
  <p:clrMapOvr>
    <a:masterClrMapping/>
  </p:clrMapOvr>
</p:sld>
</file>

<file path=ppt/slides/slide5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零す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こぼす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spill, to drop, to shed (tears)| to grumble, to complain| to let one's feelings show...</a:t>
            </a:r>
            <a:endParaRPr lang="en-US" sz="3600" dirty="0"/>
          </a:p>
        </p:txBody>
      </p:sp>
    </p:spTree>
  </p:cSld>
  <p:clrMapOvr>
    <a:masterClrMapping/>
  </p:clrMapOvr>
</p:sld>
</file>

<file path=ppt/slides/slide5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零れる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こぼれる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spill, to fall out of, to overflow| to peek through, to become visible (although normally not)| to escape (of a smile,...</a:t>
            </a:r>
            <a:endParaRPr lang="en-US" sz="3600" dirty="0"/>
          </a:p>
        </p:txBody>
      </p:sp>
    </p:spTree>
  </p:cSld>
  <p:clrMapOvr>
    <a:masterClrMapping/>
  </p:clrMapOvr>
</p:sld>
</file>

<file path=ppt/slides/slide5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小指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こゆび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little finger, pinky| little toe...</a:t>
            </a:r>
            <a:endParaRPr lang="en-US" sz="3600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言いつける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いいつける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tell (to do), to order, to charge, to direct| to tell on (someone), to tattle, to report| to often say...</a:t>
            </a:r>
            <a:endParaRPr lang="en-US" sz="3600" dirty="0"/>
          </a:p>
        </p:txBody>
      </p:sp>
    </p:spTree>
  </p:cSld>
  <p:clrMapOvr>
    <a:masterClrMapping/>
  </p:clrMapOvr>
</p:sld>
</file>

<file path=ppt/slides/slide5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堪える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こらえる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bear, to stand, to endure, to put up with| to restrain, to control, to keep a check on| to forgive, to put up with, to...</a:t>
            </a:r>
            <a:endParaRPr lang="en-US" sz="3600" dirty="0"/>
          </a:p>
        </p:txBody>
      </p:sp>
    </p:spTree>
  </p:cSld>
  <p:clrMapOvr>
    <a:masterClrMapping/>
  </p:clrMapOvr>
</p:sld>
</file>

<file path=ppt/slides/slide5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コレクション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collection| correction...</a:t>
            </a:r>
            <a:endParaRPr lang="en-US" sz="3600" dirty="0"/>
          </a:p>
        </p:txBody>
      </p:sp>
    </p:spTree>
  </p:cSld>
  <p:clrMapOvr>
    <a:masterClrMapping/>
  </p:clrMapOvr>
</p:sld>
</file>

<file path=ppt/slides/slide5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転がす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ころがす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roll, to wheel, to trundle, to drive (a car)| to turn over, to tip over, to throw down| to leave| to buy and sell (qui...</a:t>
            </a:r>
            <a:endParaRPr lang="en-US" sz="3600" dirty="0"/>
          </a:p>
        </p:txBody>
      </p:sp>
    </p:spTree>
  </p:cSld>
  <p:clrMapOvr>
    <a:masterClrMapping/>
  </p:clrMapOvr>
</p:sld>
</file>

<file path=ppt/slides/slide5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転がる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ころがる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roll, to tumble| to fall over, to roll over| to lie down| to be scattered about, to be lying around| (of a situation o...</a:t>
            </a:r>
            <a:endParaRPr lang="en-US" sz="3600" dirty="0"/>
          </a:p>
        </p:txBody>
      </p:sp>
    </p:spTree>
  </p:cSld>
  <p:clrMapOvr>
    <a:masterClrMapping/>
  </p:clrMapOvr>
</p:sld>
</file>

<file path=ppt/slides/slide5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navy blue, deep blue...</a:t>
            </a:r>
            <a:endParaRPr lang="en-US" sz="3600" dirty="0"/>
          </a:p>
        </p:txBody>
      </p:sp>
    </p:spTree>
  </p:cSld>
  <p:clrMapOvr>
    <a:masterClrMapping/>
  </p:clrMapOvr>
</p:sld>
</file>

<file path=ppt/slides/slide5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混凝土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コンクリート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concrete...</a:t>
            </a:r>
            <a:endParaRPr lang="en-US" sz="3600" dirty="0"/>
          </a:p>
        </p:txBody>
      </p:sp>
    </p:spTree>
  </p:cSld>
  <p:clrMapOvr>
    <a:masterClrMapping/>
  </p:clrMapOvr>
</p:sld>
</file>

<file path=ppt/slides/slide5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コンクール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competition, contest...</a:t>
            </a:r>
            <a:endParaRPr lang="en-US" sz="3600" dirty="0"/>
          </a:p>
        </p:txBody>
      </p:sp>
    </p:spTree>
  </p:cSld>
  <p:clrMapOvr>
    <a:masterClrMapping/>
  </p:clrMapOvr>
</p:sld>
</file>

<file path=ppt/slides/slide5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混合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こんごう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mixing, mixture, meld| miscegenation...</a:t>
            </a:r>
            <a:endParaRPr lang="en-US" sz="3600" dirty="0"/>
          </a:p>
        </p:txBody>
      </p:sp>
    </p:spTree>
  </p:cSld>
  <p:clrMapOvr>
    <a:masterClrMapping/>
  </p:clrMapOvr>
</p:sld>
</file>

<file path=ppt/slides/slide5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コンセント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electrical outlet, wall socket, power plug...</a:t>
            </a:r>
            <a:endParaRPr lang="en-US" sz="3600" dirty="0"/>
          </a:p>
        </p:txBody>
      </p:sp>
    </p:spTree>
  </p:cSld>
  <p:clrMapOvr>
    <a:masterClrMapping/>
  </p:clrMapOvr>
</p:sld>
</file>

<file path=ppt/slides/slide5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献立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こんだて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menu, bill of fare| program, programme, schedule...</a:t>
            </a:r>
            <a:endParaRPr lang="en-US" sz="3600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生き生き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いきいき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 a lively way, vividly, freshly, animatedly, actively, energetically...</a:t>
            </a:r>
            <a:endParaRPr lang="en-US" sz="3600" dirty="0"/>
          </a:p>
        </p:txBody>
      </p:sp>
    </p:spTree>
  </p:cSld>
  <p:clrMapOvr>
    <a:masterClrMapping/>
  </p:clrMapOvr>
</p:sld>
</file>

<file path=ppt/slides/slide5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今晩は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こんばんは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good evening...</a:t>
            </a:r>
            <a:endParaRPr lang="en-US" sz="3600" dirty="0"/>
          </a:p>
        </p:txBody>
      </p:sp>
    </p:spTree>
  </p:cSld>
  <p:clrMapOvr>
    <a:masterClrMapping/>
  </p:clrMapOvr>
</p:sld>
</file>

<file path=ppt/slides/slide5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コース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course, route, trail| course (of study), program| lane (in running, swimming, etc.)| course (of action), policy, track, p...</a:t>
            </a:r>
            <a:endParaRPr lang="en-US" sz="3600" dirty="0"/>
          </a:p>
        </p:txBody>
      </p:sp>
    </p:spTree>
  </p:cSld>
  <p:clrMapOvr>
    <a:masterClrMapping/>
  </p:clrMapOvr>
</p:sld>
</file>

<file path=ppt/slides/slide5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コーラス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chorus...</a:t>
            </a:r>
            <a:endParaRPr lang="en-US" sz="3600" dirty="0"/>
          </a:p>
        </p:txBody>
      </p:sp>
    </p:spTree>
  </p:cSld>
  <p:clrMapOvr>
    <a:masterClrMapping/>
  </p:clrMapOvr>
</p:sld>
</file>

<file path=ppt/slides/slide5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 (board game)...</a:t>
            </a:r>
            <a:endParaRPr lang="en-US" sz="3600" dirty="0"/>
          </a:p>
        </p:txBody>
      </p:sp>
    </p:spTree>
  </p:cSld>
  <p:clrMapOvr>
    <a:masterClrMapping/>
  </p:clrMapOvr>
</p:sld>
</file>

<file path=ppt/slides/slide5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強引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ごういん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overbearing, coercive, pushy, forcible, high-handed...</a:t>
            </a:r>
            <a:endParaRPr lang="en-US" sz="3600" dirty="0"/>
          </a:p>
        </p:txBody>
      </p:sp>
    </p:spTree>
  </p:cSld>
  <p:clrMapOvr>
    <a:masterClrMapping/>
  </p:clrMapOvr>
</p:sld>
</file>

<file path=ppt/slides/slide5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合同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ごうどう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combination, union, incorporation, amalgamation, fusion| congruence...</a:t>
            </a:r>
            <a:endParaRPr lang="en-US" sz="3600" dirty="0"/>
          </a:p>
        </p:txBody>
      </p:sp>
    </p:spTree>
  </p:cSld>
  <p:clrMapOvr>
    <a:masterClrMapping/>
  </p:clrMapOvr>
</p:sld>
</file>

<file path=ppt/slides/slide5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合理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ごうり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rationality...</a:t>
            </a:r>
            <a:endParaRPr lang="en-US" sz="3600" dirty="0"/>
          </a:p>
        </p:txBody>
      </p:sp>
    </p:spTree>
  </p:cSld>
  <p:clrMapOvr>
    <a:masterClrMapping/>
  </p:clrMapOvr>
</p:sld>
</file>

<file path=ppt/slides/slide5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合流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ごうりゅう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confluence (of rivers), merge (of traffic), conflux, junction, joining| union (e.g. of forces), linking up, merging, comi...</a:t>
            </a:r>
            <a:endParaRPr lang="en-US" sz="3600" dirty="0"/>
          </a:p>
        </p:txBody>
      </p:sp>
    </p:spTree>
  </p:cSld>
  <p:clrMapOvr>
    <a:masterClrMapping/>
  </p:clrMapOvr>
</p:sld>
</file>

<file path=ppt/slides/slide5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ご苦労様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ごくろうさま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thank you (for your hard work), I appreciate your efforts...</a:t>
            </a:r>
            <a:endParaRPr lang="en-US" sz="3600" dirty="0"/>
          </a:p>
        </p:txBody>
      </p:sp>
    </p:spTree>
  </p:cSld>
  <p:clrMapOvr>
    <a:masterClrMapping/>
  </p:clrMapOvr>
</p:sld>
</file>

<file path=ppt/slides/slide5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五十音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ごじゅうおん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 Japanese syllabary...</a:t>
            </a:r>
            <a:endParaRPr lang="en-US" sz="3600"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行き成り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いきなり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abruptly, suddenly, all of a sudden, without warning...</a:t>
            </a:r>
            <a:endParaRPr lang="en-US" sz="3600" dirty="0"/>
          </a:p>
        </p:txBody>
      </p:sp>
    </p:spTree>
  </p:cSld>
  <p:clrMapOvr>
    <a:masterClrMapping/>
  </p:clrMapOvr>
</p:sld>
</file>

<file path=ppt/slides/slide5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ご馳走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ごちそう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treat (esp. food and drink), entertainment, treating someone (to a meal), taking someone to dinner| gorgeous dinner, feas...</a:t>
            </a:r>
            <a:endParaRPr lang="en-US" sz="3600" dirty="0"/>
          </a:p>
        </p:txBody>
      </p:sp>
    </p:spTree>
  </p:cSld>
  <p:clrMapOvr>
    <a:masterClrMapping/>
  </p:clrMapOvr>
</p:sld>
</file>

<file path=ppt/slides/slide5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ご馳走様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ごちそうさま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thank you (for the meal), that was a delicious meal| thank you (for displaying lovey-dovey behaviour)...</a:t>
            </a:r>
            <a:endParaRPr lang="en-US" sz="3600" dirty="0"/>
          </a:p>
        </p:txBody>
      </p:sp>
    </p:spTree>
  </p:cSld>
  <p:clrMapOvr>
    <a:masterClrMapping/>
  </p:clrMapOvr>
</p:sld>
</file>

<file path=ppt/slides/slide5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ご無沙汰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ごぶさた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not writing or contacting for a while, neglecting (failing) to write (call, visit, etc.), long silence...</a:t>
            </a:r>
            <a:endParaRPr lang="en-US" sz="3600" dirty="0"/>
          </a:p>
        </p:txBody>
      </p:sp>
    </p:spTree>
  </p:cSld>
  <p:clrMapOvr>
    <a:masterClrMapping/>
  </p:clrMapOvr>
</p:sld>
</file>

<file path=ppt/slides/slide5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護謨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ゴム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gum, rubber| eraser| condom...</a:t>
            </a:r>
            <a:endParaRPr lang="en-US" sz="3600" dirty="0"/>
          </a:p>
        </p:txBody>
      </p:sp>
    </p:spTree>
  </p:cSld>
  <p:clrMapOvr>
    <a:masterClrMapping/>
  </p:clrMapOvr>
</p:sld>
</file>

<file path=ppt/slides/slide5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御免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ごめん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I'm sorry, my apologies, excuse me, pardon me| may I come in?| permission, leave, license| dismissal, discharge| not want...</a:t>
            </a:r>
            <a:endParaRPr lang="en-US" sz="3600" dirty="0"/>
          </a:p>
        </p:txBody>
      </p:sp>
    </p:spTree>
  </p:cSld>
  <p:clrMapOvr>
    <a:masterClrMapping/>
  </p:clrMapOvr>
</p:sld>
</file>

<file path=ppt/slides/slide5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ご免ください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ごめんください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may I come in?| please forgive me, I'm sorry...</a:t>
            </a:r>
            <a:endParaRPr lang="en-US" sz="3600" dirty="0"/>
          </a:p>
        </p:txBody>
      </p:sp>
    </p:spTree>
  </p:cSld>
  <p:clrMapOvr>
    <a:masterClrMapping/>
  </p:clrMapOvr>
</p:sld>
</file>

<file path=ppt/slides/slide5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娯楽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ごらく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amusement, entertainment, recreation, pleasure, pastime, hobby...</a:t>
            </a:r>
            <a:endParaRPr lang="en-US" sz="3600" dirty="0"/>
          </a:p>
        </p:txBody>
      </p:sp>
    </p:spTree>
  </p:cSld>
  <p:clrMapOvr>
    <a:masterClrMapping/>
  </p:clrMapOvr>
</p:sld>
</file>

<file path=ppt/slides/slide5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ご覧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ごらん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(please) try to| (please) look| seeing, looking, watching...</a:t>
            </a:r>
            <a:endParaRPr lang="en-US" sz="3600" dirty="0"/>
          </a:p>
        </p:txBody>
      </p:sp>
    </p:spTree>
  </p:cSld>
  <p:clrMapOvr>
    <a:masterClrMapping/>
  </p:clrMapOvr>
</p:sld>
</file>

<file path=ppt/slides/slide5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再三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さいさん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again and again, repeatedly...</a:t>
            </a:r>
            <a:endParaRPr lang="en-US" sz="3600" dirty="0"/>
          </a:p>
        </p:txBody>
      </p:sp>
    </p:spTree>
  </p:cSld>
  <p:clrMapOvr>
    <a:masterClrMapping/>
  </p:clrMapOvr>
</p:sld>
</file>

<file path=ppt/slides/slide5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祭日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さいじつ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national holiday, festival day...</a:t>
            </a:r>
            <a:endParaRPr lang="en-US" sz="3600" dirty="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意義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いぎ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meaning, significance...</a:t>
            </a:r>
            <a:endParaRPr lang="en-US" sz="3600" dirty="0"/>
          </a:p>
        </p:txBody>
      </p:sp>
    </p:spTree>
  </p:cSld>
  <p:clrMapOvr>
    <a:masterClrMapping/>
  </p:clrMapOvr>
</p:sld>
</file>

<file path=ppt/slides/slide5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催促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さいそく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pressing, urging, demanding, demand...</a:t>
            </a:r>
            <a:endParaRPr lang="en-US" sz="3600" dirty="0"/>
          </a:p>
        </p:txBody>
      </p:sp>
    </p:spTree>
  </p:cSld>
  <p:clrMapOvr>
    <a:masterClrMapping/>
  </p:clrMapOvr>
</p:sld>
</file>

<file path=ppt/slides/slide5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採点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さいてん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marking, grading, scoring...</a:t>
            </a:r>
            <a:endParaRPr lang="en-US" sz="3600" dirty="0"/>
          </a:p>
        </p:txBody>
      </p:sp>
    </p:spTree>
  </p:cSld>
  <p:clrMapOvr>
    <a:masterClrMapping/>
  </p:clrMapOvr>
</p:sld>
</file>

<file path=ppt/slides/slide5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災難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さいなん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calamity, misfortune, disaster...</a:t>
            </a:r>
            <a:endParaRPr lang="en-US" sz="3600" dirty="0"/>
          </a:p>
        </p:txBody>
      </p:sp>
    </p:spTree>
  </p:cSld>
  <p:clrMapOvr>
    <a:masterClrMapping/>
  </p:clrMapOvr>
</p:sld>
</file>

<file path=ppt/slides/slide5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裁縫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さいほう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sewing, needlework...</a:t>
            </a:r>
            <a:endParaRPr lang="en-US" sz="3600" dirty="0"/>
          </a:p>
        </p:txBody>
      </p:sp>
    </p:spTree>
  </p:cSld>
  <p:clrMapOvr>
    <a:masterClrMapping/>
  </p:clrMapOvr>
</p:sld>
</file>

<file path=ppt/slides/slide5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サイレン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siren...</a:t>
            </a:r>
            <a:endParaRPr lang="en-US" sz="3600" dirty="0"/>
          </a:p>
        </p:txBody>
      </p:sp>
    </p:spTree>
  </p:cSld>
  <p:clrMapOvr>
    <a:masterClrMapping/>
  </p:clrMapOvr>
</p:sld>
</file>

<file path=ppt/slides/slide5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逆さ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さかさ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inverted, upside down, reversed, back to front...</a:t>
            </a:r>
            <a:endParaRPr lang="en-US" sz="3600" dirty="0"/>
          </a:p>
        </p:txBody>
      </p:sp>
    </p:spTree>
  </p:cSld>
  <p:clrMapOvr>
    <a:masterClrMapping/>
  </p:clrMapOvr>
</p:sld>
</file>

<file path=ppt/slides/slide5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逆さま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さかさま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inverted, upside down, reversed, back to front, wrong way round...</a:t>
            </a:r>
            <a:endParaRPr lang="en-US" sz="3600" dirty="0"/>
          </a:p>
        </p:txBody>
      </p:sp>
    </p:spTree>
  </p:cSld>
  <p:clrMapOvr>
    <a:masterClrMapping/>
  </p:clrMapOvr>
</p:sld>
</file>

<file path=ppt/slides/slide5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遡る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さかのぼる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go upstream| to go back (in time, to origin), to date back to, to trace back to, to make retroactive...</a:t>
            </a:r>
            <a:endParaRPr lang="en-US" sz="3600" dirty="0"/>
          </a:p>
        </p:txBody>
      </p:sp>
    </p:spTree>
  </p:cSld>
  <p:clrMapOvr>
    <a:masterClrMapping/>
  </p:clrMapOvr>
</p:sld>
</file>

<file path=ppt/slides/slide5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酒場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さかば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bar, pub, tavern...</a:t>
            </a:r>
            <a:endParaRPr lang="en-US" sz="3600" dirty="0"/>
          </a:p>
        </p:txBody>
      </p:sp>
    </p:spTree>
  </p:cSld>
  <p:clrMapOvr>
    <a:masterClrMapping/>
  </p:clrMapOvr>
</p:sld>
</file>

<file path=ppt/slides/slide5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探す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さがす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search for, to look for, to hunt for, to seek| to search (a house, pocket, etc.), to search through, to rummage in (e....</a:t>
            </a:r>
            <a:endParaRPr lang="en-US" sz="3600" dirty="0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育児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いくじ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childcare, child-rearing, nursing, upbringing...</a:t>
            </a:r>
            <a:endParaRPr lang="en-US" sz="3600" dirty="0"/>
          </a:p>
        </p:txBody>
      </p:sp>
    </p:spTree>
  </p:cSld>
  <p:clrMapOvr>
    <a:masterClrMapping/>
  </p:clrMapOvr>
</p:sld>
</file>

<file path=ppt/slides/slide5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先ほど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さきほど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 short while ago, a moment ago, just now, some time ago...</a:t>
            </a:r>
            <a:endParaRPr lang="en-US" sz="3600" dirty="0"/>
          </a:p>
        </p:txBody>
      </p:sp>
    </p:spTree>
  </p:cSld>
  <p:clrMapOvr>
    <a:masterClrMapping/>
  </p:clrMapOvr>
</p:sld>
</file>

<file path=ppt/slides/slide5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裂く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tear, to rip up| to cut up, to cleave, to cut open (esp. the abdomen)| to forcibly separate (e.g. two lovers)| to spar...</a:t>
            </a:r>
            <a:endParaRPr lang="en-US" sz="3600" dirty="0"/>
          </a:p>
        </p:txBody>
      </p:sp>
    </p:spTree>
  </p:cSld>
  <p:clrMapOvr>
    <a:masterClrMapping/>
  </p:clrMapOvr>
</p:sld>
</file>

<file path=ppt/slides/slide5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索引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さくいん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index (in a book)...</a:t>
            </a:r>
            <a:endParaRPr lang="en-US" sz="3600" dirty="0"/>
          </a:p>
        </p:txBody>
      </p:sp>
    </p:spTree>
  </p:cSld>
  <p:clrMapOvr>
    <a:masterClrMapping/>
  </p:clrMapOvr>
</p:sld>
</file>

<file path=ppt/slides/slide5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作者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さくしゃ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creator (of a work), author, writer, artist, composer, playwright, dramatist...</a:t>
            </a:r>
            <a:endParaRPr lang="en-US" sz="3600" dirty="0"/>
          </a:p>
        </p:txBody>
      </p:sp>
    </p:spTree>
  </p:cSld>
  <p:clrMapOvr>
    <a:masterClrMapping/>
  </p:clrMapOvr>
</p:sld>
</file>

<file path=ppt/slides/slide5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削除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さくじょ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deletion, elimination, erasure, striking out...</a:t>
            </a:r>
            <a:endParaRPr lang="en-US" sz="3600" dirty="0"/>
          </a:p>
        </p:txBody>
      </p:sp>
    </p:spTree>
  </p:cSld>
  <p:clrMapOvr>
    <a:masterClrMapping/>
  </p:clrMapOvr>
</p:sld>
</file>

<file path=ppt/slides/slide5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作成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さくせい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drawing up (e.g. legal document, contract, will, etc.), preparing, writing, framing, making, producing, creating, creatio...</a:t>
            </a:r>
            <a:endParaRPr lang="en-US" sz="3600" dirty="0"/>
          </a:p>
        </p:txBody>
      </p:sp>
    </p:spTree>
  </p:cSld>
  <p:clrMapOvr>
    <a:masterClrMapping/>
  </p:clrMapOvr>
</p:sld>
</file>

<file path=ppt/slides/slide5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作製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さくせい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manufacture, production...</a:t>
            </a:r>
            <a:endParaRPr lang="en-US" sz="3600" dirty="0"/>
          </a:p>
        </p:txBody>
      </p:sp>
    </p:spTree>
  </p:cSld>
  <p:clrMapOvr>
    <a:masterClrMapping/>
  </p:clrMapOvr>
</p:sld>
</file>

<file path=ppt/slides/slide5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探る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さぐる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feel around for, to fumble for, to grope for, to search for, to look for| to investigate, to probe into, to spy on, to...</a:t>
            </a:r>
            <a:endParaRPr lang="en-US" sz="3600" dirty="0"/>
          </a:p>
        </p:txBody>
      </p:sp>
    </p:spTree>
  </p:cSld>
  <p:clrMapOvr>
    <a:masterClrMapping/>
  </p:clrMapOvr>
</p:sld>
</file>

<file path=ppt/slides/slide5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囁く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ささやく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whisper, to murmur| to rumor, to rumour...</a:t>
            </a:r>
            <a:endParaRPr lang="en-US" sz="3600" dirty="0"/>
          </a:p>
        </p:txBody>
      </p:sp>
    </p:spTree>
  </p:cSld>
  <p:clrMapOvr>
    <a:masterClrMapping/>
  </p:clrMapOvr>
</p:sld>
</file>

<file path=ppt/slides/slide5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刺さる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ささる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stick into (of something with a sharp point), to prick, to pierce, to get stuck (in), to lodge (in)| to resonate emoti...</a:t>
            </a:r>
            <a:endParaRPr lang="en-US" sz="3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青白い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あおじろい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pale, pallid| bluish-white...</a:t>
            </a:r>
            <a:endParaRPr lang="en-US" sz="3600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幾分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いくぶん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somewhat, to some extent, to some degree| some, part, portion...</a:t>
            </a:r>
            <a:endParaRPr lang="en-US" sz="3600" dirty="0"/>
          </a:p>
        </p:txBody>
      </p:sp>
    </p:spTree>
  </p:cSld>
  <p:clrMapOvr>
    <a:masterClrMapping/>
  </p:clrMapOvr>
</p:sld>
</file>

<file path=ppt/slides/slide6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差し支え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さしつかえ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hindrance, impediment...</a:t>
            </a:r>
            <a:endParaRPr lang="en-US" sz="3600" dirty="0"/>
          </a:p>
        </p:txBody>
      </p:sp>
    </p:spTree>
  </p:cSld>
  <p:clrMapOvr>
    <a:masterClrMapping/>
  </p:clrMapOvr>
</p:sld>
</file>

<file path=ppt/slides/slide6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差し引き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さしひき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deduction, subtraction, balance| ebb and flow, rise and fall...</a:t>
            </a:r>
            <a:endParaRPr lang="en-US" sz="3600" dirty="0"/>
          </a:p>
        </p:txBody>
      </p:sp>
    </p:spTree>
  </p:cSld>
  <p:clrMapOvr>
    <a:masterClrMapping/>
  </p:clrMapOvr>
</p:sld>
</file>

<file path=ppt/slides/slide6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刺身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さしみ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sashimi (raw sliced fish, shellfish or crustaceans)...</a:t>
            </a:r>
            <a:endParaRPr lang="en-US" sz="3600" dirty="0"/>
          </a:p>
        </p:txBody>
      </p:sp>
    </p:spTree>
  </p:cSld>
  <p:clrMapOvr>
    <a:masterClrMapping/>
  </p:clrMapOvr>
</p:sld>
</file>

<file path=ppt/slides/slide6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spoon...</a:t>
            </a:r>
            <a:endParaRPr lang="en-US" sz="3600" dirty="0"/>
          </a:p>
        </p:txBody>
      </p:sp>
    </p:spTree>
  </p:cSld>
  <p:clrMapOvr>
    <a:masterClrMapping/>
  </p:clrMapOvr>
</p:sld>
</file>

<file path=ppt/slides/slide6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刺す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pierce, to stab, to prick, to stick, to thrust| to sting, to bite| to sew, to stitch, to embroider| to pole (a boat)| ...</a:t>
            </a:r>
            <a:endParaRPr lang="en-US" sz="3600" dirty="0"/>
          </a:p>
        </p:txBody>
      </p:sp>
    </p:spTree>
  </p:cSld>
  <p:clrMapOvr>
    <a:masterClrMapping/>
  </p:clrMapOvr>
</p:sld>
</file>

<file path=ppt/slides/slide6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射す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shine...</a:t>
            </a:r>
            <a:endParaRPr lang="en-US" sz="3600" dirty="0"/>
          </a:p>
        </p:txBody>
      </p:sp>
    </p:spTree>
  </p:cSld>
  <p:clrMapOvr>
    <a:masterClrMapping/>
  </p:clrMapOvr>
</p:sld>
</file>

<file path=ppt/slides/slide6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注す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pour, to add (liquid), to serve (drinks)| to put on (lipstick, etc.), to apply, to colour, to dye| to light (a fire), ...</a:t>
            </a:r>
            <a:endParaRPr lang="en-US" sz="3600" dirty="0"/>
          </a:p>
        </p:txBody>
      </p:sp>
    </p:spTree>
  </p:cSld>
  <p:clrMapOvr>
    <a:masterClrMapping/>
  </p:clrMapOvr>
</p:sld>
</file>

<file path=ppt/slides/slide6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挿す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insert, to put in| to plant (a cutting), to strike| to arrange (flowers)| to wear (a sword) in one's belt| to shut, to...</a:t>
            </a:r>
            <a:endParaRPr lang="en-US" sz="3600" dirty="0"/>
          </a:p>
        </p:txBody>
      </p:sp>
    </p:spTree>
  </p:cSld>
  <p:clrMapOvr>
    <a:masterClrMapping/>
  </p:clrMapOvr>
</p:sld>
</file>

<file path=ppt/slides/slide6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流石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さすが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as one would expect, just as you'd expect (from), just like (someone)| still, all the same, after all| even ... (e.g. "ev...</a:t>
            </a:r>
            <a:endParaRPr lang="en-US" sz="3600" dirty="0"/>
          </a:p>
        </p:txBody>
      </p:sp>
    </p:spTree>
  </p:cSld>
  <p:clrMapOvr>
    <a:masterClrMapping/>
  </p:clrMapOvr>
</p:sld>
</file>

<file path=ppt/slides/slide6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さっさ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promptly, immediately, quickly, without delay| indifferently...</a:t>
            </a:r>
            <a:endParaRPr lang="en-US" sz="3600" dirty="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生け花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いけばな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ikebana, Japanese art of flower arrangement| fresh flower, natural flower...</a:t>
            </a:r>
            <a:endParaRPr lang="en-US" sz="3600" dirty="0"/>
          </a:p>
        </p:txBody>
      </p:sp>
    </p:spTree>
  </p:cSld>
  <p:clrMapOvr>
    <a:masterClrMapping/>
  </p:clrMapOvr>
</p:sld>
</file>

<file path=ppt/slides/slide6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早速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さっそく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at once, immediately, without delay, promptly...</a:t>
            </a:r>
            <a:endParaRPr lang="en-US" sz="3600" dirty="0"/>
          </a:p>
        </p:txBody>
      </p:sp>
    </p:spTree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撮影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さつえい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photography (still or motion), photographing, filming, shooting, (video) recording...</a:t>
            </a:r>
            <a:endParaRPr lang="en-US" sz="3600" dirty="0"/>
          </a:p>
        </p:txBody>
      </p:sp>
    </p:spTree>
  </p:cSld>
  <p:clrMapOvr>
    <a:masterClrMapping/>
  </p:clrMapOvr>
</p:sld>
</file>

<file path=ppt/slides/slide6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rust...</a:t>
            </a:r>
            <a:endParaRPr lang="en-US" sz="3600" dirty="0"/>
          </a:p>
        </p:txBody>
      </p:sp>
    </p:spTree>
  </p:cSld>
  <p:clrMapOvr>
    <a:masterClrMapping/>
  </p:clrMapOvr>
</p:sld>
</file>

<file path=ppt/slides/slide6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錆びる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さびる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rust, to become rusty...</a:t>
            </a:r>
            <a:endParaRPr lang="en-US" sz="3600" dirty="0"/>
          </a:p>
        </p:txBody>
      </p:sp>
    </p:spTree>
  </p:cSld>
  <p:clrMapOvr>
    <a:masterClrMapping/>
  </p:clrMapOvr>
</p:sld>
</file>

<file path=ppt/slides/slide6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冷ます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さます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cool (e.g. from a high temperature to room temperature), to let cool| to dampen, to throw a damper on, to spoil...</a:t>
            </a:r>
            <a:endParaRPr lang="en-US" sz="3600" dirty="0"/>
          </a:p>
        </p:txBody>
      </p:sp>
    </p:spTree>
  </p:cSld>
  <p:clrMapOvr>
    <a:masterClrMapping/>
  </p:clrMapOvr>
</p:sld>
</file>

<file path=ppt/slides/slide6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妨げる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さまたげる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disturb, to prevent, to obstruct, to hinder...</a:t>
            </a:r>
            <a:endParaRPr lang="en-US" sz="3600" dirty="0"/>
          </a:p>
        </p:txBody>
      </p:sp>
    </p:spTree>
  </p:cSld>
  <p:clrMapOvr>
    <a:masterClrMapping/>
  </p:clrMapOvr>
</p:sld>
</file>

<file path=ppt/slides/slide6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冷める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cool down, to get cold| to cool off (excitement, temper, etc.), to subside, to dampen, to fade, to wane| to be cold (e...</a:t>
            </a:r>
            <a:endParaRPr lang="en-US" sz="3600" dirty="0"/>
          </a:p>
        </p:txBody>
      </p:sp>
    </p:spTree>
  </p:cSld>
  <p:clrMapOvr>
    <a:masterClrMapping/>
  </p:clrMapOvr>
</p:sld>
</file>

<file path=ppt/slides/slide6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左様なら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さようなら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farewell, adieu, goodbye, so long...</a:t>
            </a:r>
            <a:endParaRPr lang="en-US" sz="3600" dirty="0"/>
          </a:p>
        </p:txBody>
      </p:sp>
    </p:spTree>
  </p:cSld>
  <p:clrMapOvr>
    <a:masterClrMapping/>
  </p:clrMapOvr>
</p:sld>
</file>

<file path=ppt/slides/slide6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再来月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さらいげつ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month after next...</a:t>
            </a:r>
            <a:endParaRPr lang="en-US" sz="3600" dirty="0"/>
          </a:p>
        </p:txBody>
      </p:sp>
    </p:spTree>
  </p:cSld>
  <p:clrMapOvr>
    <a:masterClrMapping/>
  </p:clrMapOvr>
</p:sld>
</file>

<file path=ppt/slides/slide6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再来週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さらいしゅう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week after next...</a:t>
            </a:r>
            <a:endParaRPr lang="en-US" sz="3600" dirty="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以降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いこう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on and after, from ... onward, since...</a:t>
            </a:r>
            <a:endParaRPr lang="en-US" sz="3600" dirty="0"/>
          </a:p>
        </p:txBody>
      </p:sp>
    </p:spTree>
  </p:cSld>
  <p:clrMapOvr>
    <a:masterClrMapping/>
  </p:clrMapOvr>
</p:sld>
</file>

<file path=ppt/slides/slide6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再来年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さらいねん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year after next...</a:t>
            </a:r>
            <a:endParaRPr lang="en-US" sz="3600" dirty="0"/>
          </a:p>
        </p:txBody>
      </p:sp>
    </p:spTree>
  </p:cSld>
  <p:clrMapOvr>
    <a:masterClrMapping/>
  </p:clrMapOvr>
</p:sld>
</file>

<file path=ppt/slides/slide6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サラリーマン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office worker, company employee, company man, salaryman (stereotypical Japanese office worker)...</a:t>
            </a:r>
            <a:endParaRPr lang="en-US" sz="3600" dirty="0"/>
          </a:p>
        </p:txBody>
      </p:sp>
    </p:spTree>
  </p:cSld>
  <p:clrMapOvr>
    <a:masterClrMapping/>
  </p:clrMapOvr>
</p:sld>
</file>

<file path=ppt/slides/slide6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騒がしい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さわがしい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noisy, boisterous| turbulent (era, etc.), troubled...</a:t>
            </a:r>
            <a:endParaRPr lang="en-US" sz="3600" dirty="0"/>
          </a:p>
        </p:txBody>
      </p:sp>
    </p:spTree>
  </p:cSld>
  <p:clrMapOvr>
    <a:masterClrMapping/>
  </p:clrMapOvr>
</p:sld>
</file>

<file path=ppt/slides/slide6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爽やか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さわやか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fresh, refreshing, invigorating| clear (e.g. voice), fluent, eloquent...</a:t>
            </a:r>
            <a:endParaRPr lang="en-US" sz="3600" dirty="0"/>
          </a:p>
        </p:txBody>
      </p:sp>
    </p:spTree>
  </p:cSld>
  <p:clrMapOvr>
    <a:masterClrMapping/>
  </p:clrMapOvr>
</p:sld>
</file>

<file path=ppt/slides/slide6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三角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さんかく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triangle, triangular shape...</a:t>
            </a:r>
            <a:endParaRPr lang="en-US" sz="3600" dirty="0"/>
          </a:p>
        </p:txBody>
      </p:sp>
    </p:spTree>
  </p:cSld>
  <p:clrMapOvr>
    <a:masterClrMapping/>
  </p:clrMapOvr>
</p:sld>
</file>

<file path=ppt/slides/slide6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算数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さんすう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arithmetic| calculation...</a:t>
            </a:r>
            <a:endParaRPr lang="en-US" sz="3600" dirty="0"/>
          </a:p>
        </p:txBody>
      </p:sp>
    </p:spTree>
  </p:cSld>
  <p:clrMapOvr>
    <a:masterClrMapping/>
  </p:clrMapOvr>
</p:sld>
</file>

<file path=ppt/slides/slide6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酸性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さんせい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acidity| acidic...</a:t>
            </a:r>
            <a:endParaRPr lang="en-US" sz="3600" dirty="0"/>
          </a:p>
        </p:txBody>
      </p:sp>
    </p:spTree>
  </p:cSld>
  <p:clrMapOvr>
    <a:masterClrMapping/>
  </p:clrMapOvr>
</p:sld>
</file>

<file path=ppt/slides/slide6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産地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さんち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producing area...</a:t>
            </a:r>
            <a:endParaRPr lang="en-US" sz="3600" dirty="0"/>
          </a:p>
        </p:txBody>
      </p:sp>
    </p:spTree>
  </p:cSld>
  <p:clrMapOvr>
    <a:masterClrMapping/>
  </p:clrMapOvr>
</p:sld>
</file>

<file path=ppt/slides/slide6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サンプル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sample, example, specimen| display model (e.g. plastic food models used by restaurants)...</a:t>
            </a:r>
            <a:endParaRPr lang="en-US" sz="3600" dirty="0"/>
          </a:p>
        </p:txBody>
      </p:sp>
    </p:spTree>
  </p:cSld>
  <p:clrMapOvr>
    <a:masterClrMapping/>
  </p:clrMapOvr>
</p:sld>
</file>

<file path=ppt/slides/slide6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山林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さんりん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mountain forest, forest on a mountain, montane forest| mountains and forest...</a:t>
            </a:r>
            <a:endParaRPr lang="en-US" sz="3600"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イコール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equal, equivalent| equals sign, equality sign| equals (as in "A equals B")...</a:t>
            </a:r>
            <a:endParaRPr lang="en-US" sz="3600" dirty="0"/>
          </a:p>
        </p:txBody>
      </p:sp>
    </p:spTree>
  </p:cSld>
  <p:clrMapOvr>
    <a:masterClrMapping/>
  </p:clrMapOvr>
</p:sld>
</file>

<file path=ppt/slides/slide6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サークル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group with a common interest (e.g. students), club (e.g. company sports club), circle| circle (shape)...</a:t>
            </a:r>
            <a:endParaRPr lang="en-US" sz="3600" dirty="0"/>
          </a:p>
        </p:txBody>
      </p:sp>
    </p:spTree>
  </p:cSld>
  <p:clrMapOvr>
    <a:masterClrMapping/>
  </p:clrMapOvr>
</p:sld>
</file>

<file path=ppt/slides/slide6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在学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ざいがく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attending (school, college, etc.), being enrolled, being a student...</a:t>
            </a:r>
            <a:endParaRPr lang="en-US" sz="3600" dirty="0"/>
          </a:p>
        </p:txBody>
      </p:sp>
    </p:spTree>
  </p:cSld>
  <p:clrMapOvr>
    <a:masterClrMapping/>
  </p:clrMapOvr>
</p:sld>
</file>

<file path=ppt/slides/slide6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材木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ざいもく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wood (for building), lumber, timber...</a:t>
            </a:r>
            <a:endParaRPr lang="en-US" sz="3600" dirty="0"/>
          </a:p>
        </p:txBody>
      </p:sp>
    </p:spTree>
  </p:cSld>
  <p:clrMapOvr>
    <a:masterClrMapping/>
  </p:clrMapOvr>
</p:sld>
</file>

<file path=ppt/slides/slide6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座敷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ざしき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tatami room, tatami mat room, formal Japanese room| dinner party in a tatami room (esp. when a geisha or maiko attends)...</a:t>
            </a:r>
            <a:endParaRPr lang="en-US" sz="3600" dirty="0"/>
          </a:p>
        </p:txBody>
      </p:sp>
    </p:spTree>
  </p:cSld>
  <p:clrMapOvr>
    <a:masterClrMapping/>
  </p:clrMapOvr>
</p:sld>
</file>

<file path=ppt/slides/slide6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雑音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ざつおん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noise (usu. unpleasant)| interference (e.g. radio), static, noise| gossip, irresponsible criticism...</a:t>
            </a:r>
            <a:endParaRPr lang="en-US" sz="3600" dirty="0"/>
          </a:p>
        </p:txBody>
      </p:sp>
    </p:spTree>
  </p:cSld>
  <p:clrMapOvr>
    <a:masterClrMapping/>
  </p:clrMapOvr>
</p:sld>
</file>

<file path=ppt/slides/slide6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座布団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ざぶとん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zabuton, flat floor cushion used when sitting or kneeling| usu. rectangular...</a:t>
            </a:r>
            <a:endParaRPr lang="en-US" sz="3600" dirty="0"/>
          </a:p>
        </p:txBody>
      </p:sp>
    </p:spTree>
  </p:cSld>
  <p:clrMapOvr>
    <a:masterClrMapping/>
  </p:clrMapOvr>
</p:sld>
</file>

<file path=ppt/slides/slide6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仕上がる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しあがる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finished, to be completed, to be done...</a:t>
            </a:r>
            <a:endParaRPr lang="en-US" sz="3600" dirty="0"/>
          </a:p>
        </p:txBody>
      </p:sp>
    </p:spTree>
  </p:cSld>
  <p:clrMapOvr>
    <a:masterClrMapping/>
  </p:clrMapOvr>
</p:sld>
</file>

<file path=ppt/slides/slide6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明々後日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しあさって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 three days' time, two days after tomorrow...</a:t>
            </a:r>
            <a:endParaRPr lang="en-US" sz="3600" dirty="0"/>
          </a:p>
        </p:txBody>
      </p:sp>
    </p:spTree>
  </p:cSld>
  <p:clrMapOvr>
    <a:masterClrMapping/>
  </p:clrMapOvr>
</p:sld>
</file>

<file path=ppt/slides/slide6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塩辛い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しおからい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salty (taste), briny...</a:t>
            </a:r>
            <a:endParaRPr lang="en-US" sz="3600" dirty="0"/>
          </a:p>
        </p:txBody>
      </p:sp>
    </p:spTree>
  </p:cSld>
  <p:clrMapOvr>
    <a:masterClrMapping/>
  </p:clrMapOvr>
</p:sld>
</file>

<file path=ppt/slides/slide6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司会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leading a meeting, presiding over a meeting, officiating at a ceremony, chairmanship| chairman, presenter, host, moderato...</a:t>
            </a:r>
            <a:endParaRPr lang="en-US" sz="3600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以後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after this, from now on, hereafter| thereafter, since (then), after...</a:t>
            </a:r>
            <a:endParaRPr lang="en-US" sz="3600" dirty="0"/>
          </a:p>
        </p:txBody>
      </p:sp>
    </p:spTree>
  </p:cSld>
  <p:clrMapOvr>
    <a:masterClrMapping/>
  </p:clrMapOvr>
</p:sld>
</file>

<file path=ppt/slides/slide6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四角い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しかくい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square, rectangular...</a:t>
            </a:r>
            <a:endParaRPr lang="en-US" sz="3600" dirty="0"/>
          </a:p>
        </p:txBody>
      </p:sp>
    </p:spTree>
  </p:cSld>
  <p:clrMapOvr>
    <a:masterClrMapping/>
  </p:clrMapOvr>
</p:sld>
</file>

<file path=ppt/slides/slide6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四角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しかく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quadrilateral, square...</a:t>
            </a:r>
            <a:endParaRPr lang="en-US" sz="3600" dirty="0"/>
          </a:p>
        </p:txBody>
      </p:sp>
    </p:spTree>
  </p:cSld>
  <p:clrMapOvr>
    <a:masterClrMapping/>
  </p:clrMapOvr>
</p:sld>
</file>

<file path=ppt/slides/slide6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四季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 four seasons...</a:t>
            </a:r>
            <a:endParaRPr lang="en-US" sz="3600" dirty="0"/>
          </a:p>
        </p:txBody>
      </p:sp>
    </p:spTree>
  </p:cSld>
  <p:clrMapOvr>
    <a:masterClrMapping/>
  </p:clrMapOvr>
</p:sld>
</file>

<file path=ppt/slides/slide6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敷地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しきち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site, plot, lot, grounds...</a:t>
            </a:r>
            <a:endParaRPr lang="en-US" sz="3600" dirty="0"/>
          </a:p>
        </p:txBody>
      </p:sp>
    </p:spTree>
  </p:cSld>
  <p:clrMapOvr>
    <a:masterClrMapping/>
  </p:clrMapOvr>
</p:sld>
</file>

<file path=ppt/slides/slide6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至急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しきゅう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urgent, pressing, immediate, prompt, express| urgently, promptly, at once, right away, without delay, as soon as possible...</a:t>
            </a:r>
            <a:endParaRPr lang="en-US" sz="3600" dirty="0"/>
          </a:p>
        </p:txBody>
      </p:sp>
    </p:spTree>
  </p:cSld>
  <p:clrMapOvr>
    <a:masterClrMapping/>
  </p:clrMapOvr>
</p:sld>
</file>

<file path=ppt/slides/slide6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敷く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spread out, to lay out| to take a position| to impose widely (e.g. over a city)...</a:t>
            </a:r>
            <a:endParaRPr lang="en-US" sz="3600" dirty="0"/>
          </a:p>
        </p:txBody>
      </p:sp>
    </p:spTree>
  </p:cSld>
  <p:clrMapOvr>
    <a:masterClrMapping/>
  </p:clrMapOvr>
</p:sld>
</file>

<file path=ppt/slides/slide6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茂る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しげる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grow thickly, to be in full leaf, to be rampant, to luxuriate, to be luxurious...</a:t>
            </a:r>
            <a:endParaRPr lang="en-US" sz="3600" dirty="0"/>
          </a:p>
        </p:txBody>
      </p:sp>
    </p:spTree>
  </p:cSld>
  <p:clrMapOvr>
    <a:masterClrMapping/>
  </p:clrMapOvr>
</p:sld>
</file>

<file path=ppt/slides/slide6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四捨五入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ししゃごにゅう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rounding (fractions), rounding half up...</a:t>
            </a:r>
            <a:endParaRPr lang="en-US" sz="3600" dirty="0"/>
          </a:p>
        </p:txBody>
      </p:sp>
    </p:spTree>
  </p:cSld>
  <p:clrMapOvr>
    <a:masterClrMapping/>
  </p:clrMapOvr>
</p:sld>
</file>

<file path=ppt/slides/slide6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始終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しじゅう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continuously, from beginning to end, from first to last...</a:t>
            </a:r>
            <a:endParaRPr lang="en-US" sz="3600" dirty="0"/>
          </a:p>
        </p:txBody>
      </p:sp>
    </p:spTree>
  </p:cSld>
  <p:clrMapOvr>
    <a:masterClrMapping/>
  </p:clrMapOvr>
</p:sld>
</file>

<file path=ppt/slides/slide6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静まる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しずまる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become quiet, to quiet down, to quieten down| to calm down, to die down, to subside, to abate, to be suppressed...</a:t>
            </a:r>
            <a:endParaRPr lang="en-US" sz="3600" dirty="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勇ましい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いさましい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brave, valiant, gallant, courageous| stirring, vigorous, rousing...</a:t>
            </a:r>
            <a:endParaRPr lang="en-US" sz="3600" dirty="0"/>
          </a:p>
        </p:txBody>
      </p:sp>
    </p:spTree>
  </p:cSld>
  <p:clrMapOvr>
    <a:masterClrMapping/>
  </p:clrMapOvr>
</p:sld>
</file>

<file path=ppt/slides/slide6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姿勢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posture, pose, position, stance, carriage (of the body)| attitude, approach, stance...</a:t>
            </a:r>
            <a:endParaRPr lang="en-US" sz="3600" dirty="0"/>
          </a:p>
        </p:txBody>
      </p:sp>
    </p:spTree>
  </p:cSld>
  <p:clrMapOvr>
    <a:masterClrMapping/>
  </p:clrMapOvr>
</p:sld>
</file>

<file path=ppt/slides/slide6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自然科学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しぜんかがく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natural science...</a:t>
            </a:r>
            <a:endParaRPr lang="en-US" sz="3600" dirty="0"/>
          </a:p>
        </p:txBody>
      </p:sp>
    </p:spTree>
  </p:cSld>
  <p:clrMapOvr>
    <a:masterClrMapping/>
  </p:clrMapOvr>
</p:sld>
</file>

<file path=ppt/slides/slide6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子孫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しそん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descendant, posterity, offspring...</a:t>
            </a:r>
            <a:endParaRPr lang="en-US" sz="3600" dirty="0"/>
          </a:p>
        </p:txBody>
      </p:sp>
    </p:spTree>
  </p:cSld>
  <p:clrMapOvr>
    <a:masterClrMapping/>
  </p:clrMapOvr>
</p:sld>
</file>

<file path=ppt/slides/slide6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死体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dead body, corpse, cadaver, carcass...</a:t>
            </a:r>
            <a:endParaRPr lang="en-US" sz="3600" dirty="0"/>
          </a:p>
        </p:txBody>
      </p:sp>
    </p:spTree>
  </p:cSld>
  <p:clrMapOvr>
    <a:masterClrMapping/>
  </p:clrMapOvr>
</p:sld>
</file>

<file path=ppt/slides/slide6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下書き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したがき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draft, rough copy...</a:t>
            </a:r>
            <a:endParaRPr lang="en-US" sz="3600" dirty="0"/>
          </a:p>
        </p:txBody>
      </p:sp>
    </p:spTree>
  </p:cSld>
  <p:clrMapOvr>
    <a:masterClrMapping/>
  </p:clrMapOvr>
</p:sld>
</file>

<file path=ppt/slides/slide6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下町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したまち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low-lying part of a city (usu. containing shops, factories, etc.)| Shitamachi (low-lying area of eastern Tokyo near Tokyo...</a:t>
            </a:r>
            <a:endParaRPr lang="en-US" sz="3600" dirty="0"/>
          </a:p>
        </p:txBody>
      </p:sp>
    </p:spTree>
  </p:cSld>
  <p:clrMapOvr>
    <a:masterClrMapping/>
  </p:clrMapOvr>
</p:sld>
</file>

<file path=ppt/slides/slide6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湿気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しっけ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moisture, humidity, dampness...</a:t>
            </a:r>
            <a:endParaRPr lang="en-US" sz="3600" dirty="0"/>
          </a:p>
        </p:txBody>
      </p:sp>
    </p:spTree>
  </p:cSld>
  <p:clrMapOvr>
    <a:masterClrMapping/>
  </p:clrMapOvr>
</p:sld>
</file>

<file path=ppt/slides/slide6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執筆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しっぴつ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writing, authoring...</a:t>
            </a:r>
            <a:endParaRPr lang="en-US" sz="3600" dirty="0"/>
          </a:p>
        </p:txBody>
      </p:sp>
    </p:spTree>
  </p:cSld>
  <p:clrMapOvr>
    <a:masterClrMapping/>
  </p:clrMapOvr>
</p:sld>
</file>

<file path=ppt/slides/slide6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尻尾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しっぽ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tail (animal)| tail end, tip...</a:t>
            </a:r>
            <a:endParaRPr lang="en-US" sz="3600" dirty="0"/>
          </a:p>
        </p:txBody>
      </p:sp>
    </p:spTree>
  </p:cSld>
  <p:clrMapOvr>
    <a:masterClrMapping/>
  </p:clrMapOvr>
</p:sld>
</file>

<file path=ppt/slides/slide6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執拗い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しつこい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insistent, obstinate, persistent, tenacious| too rich (taste, etc.), fatty, heavy, greasy...</a:t>
            </a:r>
            <a:endParaRPr lang="en-US" sz="3600"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衣食住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いしょくじゅう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food, clothing and shelter, necessities of life...</a:t>
            </a:r>
            <a:endParaRPr lang="en-US" sz="3600" dirty="0"/>
          </a:p>
        </p:txBody>
      </p:sp>
    </p:spTree>
  </p:cSld>
  <p:clrMapOvr>
    <a:masterClrMapping/>
  </p:clrMapOvr>
</p:sld>
</file>

<file path=ppt/slides/slide6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湿度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しつど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level of humidity...</a:t>
            </a:r>
            <a:endParaRPr lang="en-US" sz="3600" dirty="0"/>
          </a:p>
        </p:txBody>
      </p:sp>
    </p:spTree>
  </p:cSld>
  <p:clrMapOvr>
    <a:masterClrMapping/>
  </p:clrMapOvr>
</p:sld>
</file>

<file path=ppt/slides/slide6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失恋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しつれん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disappointed love, broken heart, unrequited love, being lovelorn...</a:t>
            </a:r>
            <a:endParaRPr lang="en-US" sz="3600" dirty="0"/>
          </a:p>
        </p:txBody>
      </p:sp>
    </p:spTree>
  </p:cSld>
  <p:clrMapOvr>
    <a:masterClrMapping/>
  </p:clrMapOvr>
</p:sld>
</file>

<file path=ppt/slides/slide6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指定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designation, specification, assignment, appointment, pointing at...</a:t>
            </a:r>
            <a:endParaRPr lang="en-US" sz="3600" dirty="0"/>
          </a:p>
        </p:txBody>
      </p:sp>
    </p:spTree>
  </p:cSld>
  <p:clrMapOvr>
    <a:masterClrMapping/>
  </p:clrMapOvr>
</p:sld>
</file>

<file path=ppt/slides/slide6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私鉄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してつ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private railway...</a:t>
            </a:r>
            <a:endParaRPr lang="en-US" sz="3600" dirty="0"/>
          </a:p>
        </p:txBody>
      </p:sp>
    </p:spTree>
  </p:cSld>
  <p:clrMapOvr>
    <a:masterClrMapping/>
  </p:clrMapOvr>
</p:sld>
</file>

<file path=ppt/slides/slide6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縛る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しばる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tie, to bind, to fasten| to restrict (freedom), to tie down (with rules, regulations, etc.), to fetter...</a:t>
            </a:r>
            <a:endParaRPr lang="en-US" sz="3600" dirty="0"/>
          </a:p>
        </p:txBody>
      </p:sp>
    </p:spTree>
  </p:cSld>
  <p:clrMapOvr>
    <a:masterClrMapping/>
  </p:clrMapOvr>
</p:sld>
</file>

<file path=ppt/slides/slide6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痺れる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しびれる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become numb, to go to sleep (e.g. a limb)| to get an electric shock, to tingle (from an electric shock)| to be excited...</a:t>
            </a:r>
            <a:endParaRPr lang="en-US" sz="3600" dirty="0"/>
          </a:p>
        </p:txBody>
      </p:sp>
    </p:spTree>
  </p:cSld>
  <p:clrMapOvr>
    <a:masterClrMapping/>
  </p:clrMapOvr>
</p:sld>
</file>

<file path=ppt/slides/slide6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紙幣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しへい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paper money, note, bill...</a:t>
            </a:r>
            <a:endParaRPr lang="en-US" sz="3600" dirty="0"/>
          </a:p>
        </p:txBody>
      </p:sp>
    </p:spTree>
  </p:cSld>
  <p:clrMapOvr>
    <a:masterClrMapping/>
  </p:clrMapOvr>
</p:sld>
</file>

<file path=ppt/slides/slide6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萎む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しぼむ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wither (of flowers, dreams, etc.), to wilt, to droop, to shrivel, to fade (away), to sag, to deflate...</a:t>
            </a:r>
            <a:endParaRPr lang="en-US" sz="3600" dirty="0"/>
          </a:p>
        </p:txBody>
      </p:sp>
    </p:spTree>
  </p:cSld>
  <p:clrMapOvr>
    <a:masterClrMapping/>
  </p:clrMapOvr>
</p:sld>
</file>

<file path=ppt/slides/slide6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絞る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しぼる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wring (towel, rag), to squeeze| to squeeze (fruit to extract juice), to press, to extract, to milk, to express milk| t...</a:t>
            </a:r>
            <a:endParaRPr lang="en-US" sz="3600" dirty="0"/>
          </a:p>
        </p:txBody>
      </p:sp>
    </p:spTree>
  </p:cSld>
  <p:clrMapOvr>
    <a:masterClrMapping/>
  </p:clrMapOvr>
</p:sld>
</file>

<file path=ppt/slides/slide6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stripe, bar, streak| (weaved) stripe pattern (of 2 or more different colors)...</a:t>
            </a:r>
            <a:endParaRPr lang="en-US" sz="3600" dirty="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意地悪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いじわる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malicious, ill-tempered, unkind...</a:t>
            </a:r>
            <a:endParaRPr lang="en-US" sz="3600" dirty="0"/>
          </a:p>
        </p:txBody>
      </p:sp>
    </p:spTree>
  </p:cSld>
  <p:clrMapOvr>
    <a:masterClrMapping/>
  </p:clrMapOvr>
</p:sld>
</file>

<file path=ppt/slides/slide6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沁み沁み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しみじみ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keenly, deeply, fully, heartily, seriously, earnestly| calmly, quietly, softly| fixedly (gazing, staring), intently...</a:t>
            </a:r>
            <a:endParaRPr lang="en-US" sz="3600" dirty="0"/>
          </a:p>
        </p:txBody>
      </p:sp>
    </p:spTree>
  </p:cSld>
  <p:clrMapOvr>
    <a:masterClrMapping/>
  </p:clrMapOvr>
</p:sld>
</file>

<file path=ppt/slides/slide6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氏名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しめい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(full) name, identity...</a:t>
            </a:r>
            <a:endParaRPr lang="en-US" sz="3600" dirty="0"/>
          </a:p>
        </p:txBody>
      </p:sp>
    </p:spTree>
  </p:cSld>
  <p:clrMapOvr>
    <a:masterClrMapping/>
  </p:clrMapOvr>
</p:sld>
</file>

<file path=ppt/slides/slide6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締め切り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しめきり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deadline, closing, cut-off, end| cofferdam| closed (door, window,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6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締め切る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しめきる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close up, to shut up (e.g. behind doors)| to cut off (e.g. because a deadline has expired), to close off (e.g. subscri...</a:t>
            </a:r>
            <a:endParaRPr lang="en-US" sz="3600" dirty="0"/>
          </a:p>
        </p:txBody>
      </p:sp>
    </p:spTree>
  </p:cSld>
  <p:clrMapOvr>
    <a:masterClrMapping/>
  </p:clrMapOvr>
</p:sld>
</file>

<file path=ppt/slides/slide6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湿る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become damp, to become moist, to become wet| to lack energy, to be in a slump, to be in low spirits, to feel depressed...</a:t>
            </a:r>
            <a:endParaRPr lang="en-US" sz="3600" dirty="0"/>
          </a:p>
        </p:txBody>
      </p:sp>
    </p:spTree>
  </p:cSld>
  <p:clrMapOvr>
    <a:masterClrMapping/>
  </p:clrMapOvr>
</p:sld>
</file>

<file path=ppt/slides/slide6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社会科学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しゃかいかがく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social science...</a:t>
            </a:r>
            <a:endParaRPr lang="en-US" sz="3600" dirty="0"/>
          </a:p>
        </p:txBody>
      </p:sp>
    </p:spTree>
  </p:cSld>
  <p:clrMapOvr>
    <a:masterClrMapping/>
  </p:clrMapOvr>
</p:sld>
</file>

<file path=ppt/slides/slide6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しゃがむ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squat, to crouch...</a:t>
            </a:r>
            <a:endParaRPr lang="en-US" sz="3600" dirty="0"/>
          </a:p>
        </p:txBody>
      </p:sp>
    </p:spTree>
  </p:cSld>
  <p:clrMapOvr>
    <a:masterClrMapping/>
  </p:clrMapOvr>
</p:sld>
</file>

<file path=ppt/slides/slide6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車庫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しゃこ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garage, carport, depot (trains, buses,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6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車掌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しゃしょう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(train) conductor...</a:t>
            </a:r>
            <a:endParaRPr lang="en-US" sz="3600" dirty="0"/>
          </a:p>
        </p:txBody>
      </p:sp>
    </p:spTree>
  </p:cSld>
  <p:clrMapOvr>
    <a:masterClrMapping/>
  </p:clrMapOvr>
</p:sld>
</file>

<file path=ppt/slides/slide6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写生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しゃせい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sketching, drawing from nature, portrayal, description...</a:t>
            </a:r>
            <a:endParaRPr lang="en-US" sz="3600" dirty="0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いちいち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one-by-one, separately| every single, each and every, without omission, fully, in detail...</a:t>
            </a:r>
            <a:endParaRPr lang="en-US" sz="3600" dirty="0"/>
          </a:p>
        </p:txBody>
      </p:sp>
    </p:spTree>
  </p:cSld>
  <p:clrMapOvr>
    <a:masterClrMapping/>
  </p:clrMapOvr>
</p:sld>
</file>

<file path=ppt/slides/slide6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社説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しゃせつ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editorial, leading article, leader...</a:t>
            </a:r>
            <a:endParaRPr lang="en-US" sz="3600" dirty="0"/>
          </a:p>
        </p:txBody>
      </p:sp>
    </p:spTree>
  </p:cSld>
  <p:clrMapOvr>
    <a:masterClrMapping/>
  </p:clrMapOvr>
</p:sld>
</file>

<file path=ppt/slides/slide6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吃逆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しゃっくり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hiccup, hiccough...</a:t>
            </a:r>
            <a:endParaRPr lang="en-US" sz="3600" dirty="0"/>
          </a:p>
        </p:txBody>
      </p:sp>
    </p:spTree>
  </p:cSld>
  <p:clrMapOvr>
    <a:masterClrMapping/>
  </p:clrMapOvr>
</p:sld>
</file>

<file path=ppt/slides/slide6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シャッター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(camera) shutter| shutter (for a door, window,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6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しゃぶる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suck, to lick...</a:t>
            </a:r>
            <a:endParaRPr lang="en-US" sz="3600" dirty="0"/>
          </a:p>
        </p:txBody>
      </p:sp>
    </p:spTree>
  </p:cSld>
  <p:clrMapOvr>
    <a:masterClrMapping/>
  </p:clrMapOvr>
</p:sld>
</file>

<file path=ppt/slides/slide6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車輪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しゃりん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(vehicle) wheel...</a:t>
            </a:r>
            <a:endParaRPr lang="en-US" sz="3600" dirty="0"/>
          </a:p>
        </p:txBody>
      </p:sp>
    </p:spTree>
  </p:cSld>
  <p:clrMapOvr>
    <a:masterClrMapping/>
  </p:clrMapOvr>
</p:sld>
</file>

<file path=ppt/slides/slide6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洒落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しゃれ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joke, pun, jest, witticism, wordplay| smartly dressed, stylish, fashion-conscious, refined...</a:t>
            </a:r>
            <a:endParaRPr lang="en-US" sz="3600" dirty="0"/>
          </a:p>
        </p:txBody>
      </p:sp>
    </p:spTree>
  </p:cSld>
  <p:clrMapOvr>
    <a:masterClrMapping/>
  </p:clrMapOvr>
</p:sld>
</file>

<file path=ppt/slides/slide6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集会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しゅうかい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meeting, assembly, gathering, congregation, convention, rally...</a:t>
            </a:r>
            <a:endParaRPr lang="en-US" sz="3600" dirty="0"/>
          </a:p>
        </p:txBody>
      </p:sp>
    </p:spTree>
  </p:cSld>
  <p:clrMapOvr>
    <a:masterClrMapping/>
  </p:clrMapOvr>
</p:sld>
</file>

<file path=ppt/slides/slide6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集金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しゅうきん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money collection...</a:t>
            </a:r>
            <a:endParaRPr lang="en-US" sz="3600" dirty="0"/>
          </a:p>
        </p:txBody>
      </p:sp>
    </p:spTree>
  </p:cSld>
  <p:clrMapOvr>
    <a:masterClrMapping/>
  </p:clrMapOvr>
</p:sld>
</file>

<file path=ppt/slides/slide6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集合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しゅうごう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meeting up, gathering, assembly| set...</a:t>
            </a:r>
            <a:endParaRPr lang="en-US" sz="3600" dirty="0"/>
          </a:p>
        </p:txBody>
      </p:sp>
    </p:spTree>
  </p:cSld>
  <p:clrMapOvr>
    <a:masterClrMapping/>
  </p:clrMapOvr>
</p:sld>
</file>

<file path=ppt/slides/slide6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習字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しゅうじ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penmanship, calligraphy...</a:t>
            </a:r>
            <a:endParaRPr lang="en-US" sz="3600" dirty="0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いちおう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more or less, though not quite satisfactorily, after a fashion, pretty much, roughly, so far as it goes| tentatively, for...</a:t>
            </a:r>
            <a:endParaRPr lang="en-US" sz="3600" dirty="0"/>
          </a:p>
        </p:txBody>
      </p:sp>
    </p:spTree>
  </p:cSld>
  <p:clrMapOvr>
    <a:masterClrMapping/>
  </p:clrMapOvr>
</p:sld>
</file>

<file path=ppt/slides/slide6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修繕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しゅうぜん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repair, mending...</a:t>
            </a:r>
            <a:endParaRPr lang="en-US" sz="3600" dirty="0"/>
          </a:p>
        </p:txBody>
      </p:sp>
    </p:spTree>
  </p:cSld>
  <p:clrMapOvr>
    <a:masterClrMapping/>
  </p:clrMapOvr>
</p:sld>
</file>

<file path=ppt/slides/slide6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終点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しゅうてん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terminus, last stop (e.g. train)...</a:t>
            </a:r>
            <a:endParaRPr lang="en-US" sz="3600" dirty="0"/>
          </a:p>
        </p:txBody>
      </p:sp>
    </p:spTree>
  </p:cSld>
  <p:clrMapOvr>
    <a:masterClrMapping/>
  </p:clrMapOvr>
</p:sld>
</file>

<file path=ppt/slides/slide6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就任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しゅうにん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assumption (of office), taking up (a post), inauguration, installation...</a:t>
            </a:r>
            <a:endParaRPr lang="en-US" sz="3600" dirty="0"/>
          </a:p>
        </p:txBody>
      </p:sp>
    </p:spTree>
  </p:cSld>
  <p:clrMapOvr>
    <a:masterClrMapping/>
  </p:clrMapOvr>
</p:sld>
</file>

<file path=ppt/slides/slide6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周辺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しゅうへん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circumference, outskirts, environs, around, in the area of, in the vicinity of| (computer) peripheral...</a:t>
            </a:r>
            <a:endParaRPr lang="en-US" sz="3600" dirty="0"/>
          </a:p>
        </p:txBody>
      </p:sp>
    </p:spTree>
  </p:cSld>
  <p:clrMapOvr>
    <a:masterClrMapping/>
  </p:clrMapOvr>
</p:sld>
</file>

<file path=ppt/slides/slide6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終了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しゅうりょう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end, close, termination...</a:t>
            </a:r>
            <a:endParaRPr lang="en-US" sz="3600" dirty="0"/>
          </a:p>
        </p:txBody>
      </p:sp>
    </p:spTree>
  </p:cSld>
  <p:clrMapOvr>
    <a:masterClrMapping/>
  </p:clrMapOvr>
</p:sld>
</file>

<file path=ppt/slides/slide6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縮小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しゅくしょう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reduction, curtailment, cut, cutback, scaling down...</a:t>
            </a:r>
            <a:endParaRPr lang="en-US" sz="3600" dirty="0"/>
          </a:p>
        </p:txBody>
      </p:sp>
    </p:spTree>
  </p:cSld>
  <p:clrMapOvr>
    <a:masterClrMapping/>
  </p:clrMapOvr>
</p:sld>
</file>

<file path=ppt/slides/slide6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祝日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しゅくじつ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national holiday, public holiday...</a:t>
            </a:r>
            <a:endParaRPr lang="en-US" sz="3600" dirty="0"/>
          </a:p>
        </p:txBody>
      </p:sp>
    </p:spTree>
  </p:cSld>
  <p:clrMapOvr>
    <a:masterClrMapping/>
  </p:clrMapOvr>
</p:sld>
</file>

<file path=ppt/slides/slide6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主語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subject...</a:t>
            </a:r>
            <a:endParaRPr lang="en-US" sz="3600" dirty="0"/>
          </a:p>
        </p:txBody>
      </p:sp>
    </p:spTree>
  </p:cSld>
  <p:clrMapOvr>
    <a:masterClrMapping/>
  </p:clrMapOvr>
</p:sld>
</file>

<file path=ppt/slides/slide6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出勤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しゅっきん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going to work, leaving for work, attendance (at work), being at work, presence (in the office), reporting for work...</a:t>
            </a:r>
            <a:endParaRPr lang="en-US" sz="3600" dirty="0"/>
          </a:p>
        </p:txBody>
      </p:sp>
    </p:spTree>
  </p:cSld>
  <p:clrMapOvr>
    <a:masterClrMapping/>
  </p:clrMapOvr>
</p:sld>
</file>

<file path=ppt/slides/slide6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出張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しゅっちょう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business trip, official trip...</a:t>
            </a:r>
            <a:endParaRPr lang="en-US" sz="3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赤ん坊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あかんぼう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baby, infant...</a:t>
            </a:r>
            <a:endParaRPr lang="en-US" sz="3600" dirty="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一段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いちだん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even more, still more, much more, further| one step, one rung, one level, one grade, one rank| one paragraph, one passage...</a:t>
            </a:r>
            <a:endParaRPr lang="en-US" sz="3600" dirty="0"/>
          </a:p>
        </p:txBody>
      </p:sp>
    </p:spTree>
  </p:cSld>
  <p:clrMapOvr>
    <a:masterClrMapping/>
  </p:clrMapOvr>
</p:sld>
</file>

<file path=ppt/slides/slide7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主役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しゅやく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leading part, leading actor, leading actress...</a:t>
            </a:r>
            <a:endParaRPr lang="en-US" sz="3600" dirty="0"/>
          </a:p>
        </p:txBody>
      </p:sp>
    </p:spTree>
  </p:cSld>
  <p:clrMapOvr>
    <a:masterClrMapping/>
  </p:clrMapOvr>
</p:sld>
</file>

<file path=ppt/slides/slide7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消化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digestion (of food)| digestion (of information), assimilation, thorough understanding| consumption, absorption, using up,...</a:t>
            </a:r>
            <a:endParaRPr lang="en-US" sz="3600" dirty="0"/>
          </a:p>
        </p:txBody>
      </p:sp>
    </p:spTree>
  </p:cSld>
  <p:clrMapOvr>
    <a:masterClrMapping/>
  </p:clrMapOvr>
</p:sld>
</file>

<file path=ppt/slides/slide7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小学生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しょうがくせい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elementary school student, primary school student, grade school student...</a:t>
            </a:r>
            <a:endParaRPr lang="en-US" sz="3600" dirty="0"/>
          </a:p>
        </p:txBody>
      </p:sp>
    </p:spTree>
  </p:cSld>
  <p:clrMapOvr>
    <a:masterClrMapping/>
  </p:clrMapOvr>
</p:sld>
</file>

<file path=ppt/slides/slide7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仕様がない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しょうがない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there's no (other) way| cannot be helped, unavoidable, inevitable, (there's) nothing one can do, having no choice| it's n...</a:t>
            </a:r>
            <a:endParaRPr lang="en-US" sz="3600" dirty="0"/>
          </a:p>
        </p:txBody>
      </p:sp>
    </p:spTree>
  </p:cSld>
  <p:clrMapOvr>
    <a:masterClrMapping/>
  </p:clrMapOvr>
</p:sld>
</file>

<file path=ppt/slides/slide7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消極的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しょうきょくてき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negative, passive, half-hearted, unmotivated...</a:t>
            </a:r>
            <a:endParaRPr lang="en-US" sz="3600" dirty="0"/>
          </a:p>
        </p:txBody>
      </p:sp>
    </p:spTree>
  </p:cSld>
  <p:clrMapOvr>
    <a:masterClrMapping/>
  </p:clrMapOvr>
</p:sld>
</file>

<file path=ppt/slides/slide7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賞金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しょうきん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prize money, monetary award, reward...</a:t>
            </a:r>
            <a:endParaRPr lang="en-US" sz="3600" dirty="0"/>
          </a:p>
        </p:txBody>
      </p:sp>
    </p:spTree>
  </p:cSld>
  <p:clrMapOvr>
    <a:masterClrMapping/>
  </p:clrMapOvr>
</p:sld>
</file>

<file path=ppt/slides/slide7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将棋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しょうぎ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shogi, Japanese chess...</a:t>
            </a:r>
            <a:endParaRPr lang="en-US" sz="3600" dirty="0"/>
          </a:p>
        </p:txBody>
      </p:sp>
    </p:spTree>
  </p:cSld>
  <p:clrMapOvr>
    <a:masterClrMapping/>
  </p:clrMapOvr>
</p:sld>
</file>

<file path=ppt/slides/slide7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商業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しょうぎょう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commerce, trade, business...</a:t>
            </a:r>
            <a:endParaRPr lang="en-US" sz="3600" dirty="0"/>
          </a:p>
        </p:txBody>
      </p:sp>
    </p:spTree>
  </p:cSld>
  <p:clrMapOvr>
    <a:masterClrMapping/>
  </p:clrMapOvr>
</p:sld>
</file>

<file path=ppt/slides/slide7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商社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trading company...</a:t>
            </a:r>
            <a:endParaRPr lang="en-US" sz="3600" dirty="0"/>
          </a:p>
        </p:txBody>
      </p:sp>
    </p:spTree>
  </p:cSld>
  <p:clrMapOvr>
    <a:masterClrMapping/>
  </p:clrMapOvr>
</p:sld>
</file>

<file path=ppt/slides/slide7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障子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shoji (paper sliding door)...</a:t>
            </a:r>
            <a:endParaRPr lang="en-US" sz="3600" dirty="0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いちりゅう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first-class, top grade, foremost, top-notch, leading| characteristic, peculiar, unique| school (e.g. of a performance art...</a:t>
            </a:r>
            <a:endParaRPr lang="en-US" sz="3600" dirty="0"/>
          </a:p>
        </p:txBody>
      </p:sp>
    </p:spTree>
  </p:cSld>
  <p:clrMapOvr>
    <a:masterClrMapping/>
  </p:clrMapOvr>
</p:sld>
</file>

<file path=ppt/slides/slide7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小数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fraction (part of), decimal fraction...</a:t>
            </a:r>
            <a:endParaRPr lang="en-US" sz="3600" dirty="0"/>
          </a:p>
        </p:txBody>
      </p:sp>
    </p:spTree>
  </p:cSld>
  <p:clrMapOvr>
    <a:masterClrMapping/>
  </p:clrMapOvr>
</p:sld>
</file>

<file path=ppt/slides/slide7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生ずる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しょうずる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produce, to yield, to cause| to result from, to arise, to be generated...</a:t>
            </a:r>
            <a:endParaRPr lang="en-US" sz="3600" dirty="0"/>
          </a:p>
        </p:txBody>
      </p:sp>
    </p:spTree>
  </p:cSld>
  <p:clrMapOvr>
    <a:masterClrMapping/>
  </p:clrMapOvr>
</p:sld>
</file>

<file path=ppt/slides/slide7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商店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shop, small store, business, firm...</a:t>
            </a:r>
            <a:endParaRPr lang="en-US" sz="3600" dirty="0"/>
          </a:p>
        </p:txBody>
      </p:sp>
    </p:spTree>
  </p:cSld>
  <p:clrMapOvr>
    <a:masterClrMapping/>
  </p:clrMapOvr>
</p:sld>
</file>

<file path=ppt/slides/slide7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焦点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focus, focal point| focus (of attention, a discussion, etc.), point at issue, central point| focus...</a:t>
            </a:r>
            <a:endParaRPr lang="en-US" sz="3600" dirty="0"/>
          </a:p>
        </p:txBody>
      </p:sp>
    </p:spTree>
  </p:cSld>
  <p:clrMapOvr>
    <a:masterClrMapping/>
  </p:clrMapOvr>
</p:sld>
</file>

<file path=ppt/slides/slide7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消毒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しょうどく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disinfection, sterilization, sterilisation...</a:t>
            </a:r>
            <a:endParaRPr lang="en-US" sz="3600" dirty="0"/>
          </a:p>
        </p:txBody>
      </p:sp>
    </p:spTree>
  </p:cSld>
  <p:clrMapOvr>
    <a:masterClrMapping/>
  </p:clrMapOvr>
</p:sld>
</file>

<file path=ppt/slides/slide7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勝敗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しょうはい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victory or defeat, outcome (of a game, battle,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7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賞品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しょうひん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prize, trophy...</a:t>
            </a:r>
            <a:endParaRPr lang="en-US" sz="3600" dirty="0"/>
          </a:p>
        </p:txBody>
      </p:sp>
    </p:spTree>
  </p:cSld>
  <p:clrMapOvr>
    <a:masterClrMapping/>
  </p:clrMapOvr>
</p:sld>
</file>

<file path=ppt/slides/slide7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勝負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しょうぶ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victory or defeat| match, contest, game, bout...</a:t>
            </a:r>
            <a:endParaRPr lang="en-US" sz="3600" dirty="0"/>
          </a:p>
        </p:txBody>
      </p:sp>
    </p:spTree>
  </p:cSld>
  <p:clrMapOvr>
    <a:masterClrMapping/>
  </p:clrMapOvr>
</p:sld>
</file>

<file path=ppt/slides/slide7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小便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しょうべん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urine, piss, pee, urination| breaking a contract...</a:t>
            </a:r>
            <a:endParaRPr lang="en-US" sz="3600" dirty="0"/>
          </a:p>
        </p:txBody>
      </p:sp>
    </p:spTree>
  </p:cSld>
  <p:clrMapOvr>
    <a:masterClrMapping/>
  </p:clrMapOvr>
</p:sld>
</file>

<file path=ppt/slides/slide7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消防署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しょうぼうしょ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fire station...</a:t>
            </a:r>
            <a:endParaRPr lang="en-US" sz="3600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一昨昨日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いっさくさくじつ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two days before yesterday, three days back (ago)...</a:t>
            </a:r>
            <a:endParaRPr lang="en-US" sz="3600" dirty="0"/>
          </a:p>
        </p:txBody>
      </p:sp>
    </p:spTree>
  </p:cSld>
  <p:clrMapOvr>
    <a:masterClrMapping/>
  </p:clrMapOvr>
</p:sld>
</file>

<file path=ppt/slides/slide7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正味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net (amount), clear, full (e.g. working hours)| net weight| net price, cost price| actual content, useful part...</a:t>
            </a:r>
            <a:endParaRPr lang="en-US" sz="3600" dirty="0"/>
          </a:p>
        </p:txBody>
      </p:sp>
    </p:spTree>
  </p:cSld>
  <p:clrMapOvr>
    <a:masterClrMapping/>
  </p:clrMapOvr>
</p:sld>
</file>

<file path=ppt/slides/slide7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正面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しょうめん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front, frontage, facade, main...</a:t>
            </a:r>
            <a:endParaRPr lang="en-US" sz="3600" dirty="0"/>
          </a:p>
        </p:txBody>
      </p:sp>
    </p:spTree>
  </p:cSld>
  <p:clrMapOvr>
    <a:masterClrMapping/>
  </p:clrMapOvr>
</p:sld>
</file>

<file path=ppt/slides/slide7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消耗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しょうもう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exhaustion, consumption, using up, dissipation, waste...</a:t>
            </a:r>
            <a:endParaRPr lang="en-US" sz="3600" dirty="0"/>
          </a:p>
        </p:txBody>
      </p:sp>
    </p:spTree>
  </p:cSld>
  <p:clrMapOvr>
    <a:masterClrMapping/>
  </p:clrMapOvr>
</p:sld>
</file>

<file path=ppt/slides/slide7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醤油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soy sauce, shoyu...</a:t>
            </a:r>
            <a:endParaRPr lang="en-US" sz="3600" dirty="0"/>
          </a:p>
        </p:txBody>
      </p:sp>
    </p:spTree>
  </p:cSld>
  <p:clrMapOvr>
    <a:masterClrMapping/>
  </p:clrMapOvr>
</p:sld>
</file>

<file path=ppt/slides/slide7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省略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しょうりゃく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omission, abbreviation, abridgment, abridgement...</a:t>
            </a:r>
            <a:endParaRPr lang="en-US" sz="3600" dirty="0"/>
          </a:p>
        </p:txBody>
      </p:sp>
    </p:spTree>
  </p:cSld>
  <p:clrMapOvr>
    <a:masterClrMapping/>
  </p:clrMapOvr>
</p:sld>
</file>

<file path=ppt/slides/slide7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初級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しょきゅう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elementary level, beginner level...</a:t>
            </a:r>
            <a:endParaRPr lang="en-US" sz="3600" dirty="0"/>
          </a:p>
        </p:txBody>
      </p:sp>
    </p:spTree>
  </p:cSld>
  <p:clrMapOvr>
    <a:masterClrMapping/>
  </p:clrMapOvr>
</p:sld>
</file>

<file path=ppt/slides/slide7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食塩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しょくえん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table salt...</a:t>
            </a:r>
            <a:endParaRPr lang="en-US" sz="3600" dirty="0"/>
          </a:p>
        </p:txBody>
      </p:sp>
    </p:spTree>
  </p:cSld>
  <p:clrMapOvr>
    <a:masterClrMapping/>
  </p:clrMapOvr>
</p:sld>
</file>

<file path=ppt/slides/slide7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職人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しょくにん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craftsman, artisan, tradesman, worker, workman...</a:t>
            </a:r>
            <a:endParaRPr lang="en-US" sz="3600" dirty="0"/>
          </a:p>
        </p:txBody>
      </p:sp>
    </p:spTree>
  </p:cSld>
  <p:clrMapOvr>
    <a:masterClrMapping/>
  </p:clrMapOvr>
</p:sld>
</file>

<file path=ppt/slides/slide7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初旬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しょじゅん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first 10 days of the month...</a:t>
            </a:r>
            <a:endParaRPr lang="en-US" sz="3600" dirty="0"/>
          </a:p>
        </p:txBody>
      </p:sp>
    </p:spTree>
  </p:cSld>
  <p:clrMapOvr>
    <a:masterClrMapping/>
  </p:clrMapOvr>
</p:sld>
</file>

<file path=ppt/slides/slide7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書籍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しょせき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book, publication...</a:t>
            </a:r>
            <a:endParaRPr lang="en-US" sz="3600" dirty="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一斉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いっせい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simultaneous, all at once...</a:t>
            </a:r>
            <a:endParaRPr lang="en-US" sz="3600" dirty="0"/>
          </a:p>
        </p:txBody>
      </p:sp>
    </p:spTree>
  </p:cSld>
  <p:clrMapOvr>
    <a:masterClrMapping/>
  </p:clrMapOvr>
</p:sld>
</file>

<file path=ppt/slides/slide7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食器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しょっき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tableware...</a:t>
            </a:r>
            <a:endParaRPr lang="en-US" sz="3600" dirty="0"/>
          </a:p>
        </p:txBody>
      </p:sp>
    </p:spTree>
  </p:cSld>
  <p:clrMapOvr>
    <a:masterClrMapping/>
  </p:clrMapOvr>
</p:sld>
</file>

<file path=ppt/slides/slide7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ショップ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shop...</a:t>
            </a:r>
            <a:endParaRPr lang="en-US" sz="3600" dirty="0"/>
          </a:p>
        </p:txBody>
      </p:sp>
    </p:spTree>
  </p:cSld>
  <p:clrMapOvr>
    <a:masterClrMapping/>
  </p:clrMapOvr>
</p:sld>
</file>

<file path=ppt/slides/slide7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書店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bookshop, bookstore...</a:t>
            </a:r>
            <a:endParaRPr lang="en-US" sz="3600" dirty="0"/>
          </a:p>
        </p:txBody>
      </p:sp>
    </p:spTree>
  </p:cSld>
  <p:clrMapOvr>
    <a:masterClrMapping/>
  </p:clrMapOvr>
</p:sld>
</file>

<file path=ppt/slides/slide7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書道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しょどう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calligraphy...</a:t>
            </a:r>
            <a:endParaRPr lang="en-US" sz="3600" dirty="0"/>
          </a:p>
        </p:txBody>
      </p:sp>
    </p:spTree>
  </p:cSld>
  <p:clrMapOvr>
    <a:masterClrMapping/>
  </p:clrMapOvr>
</p:sld>
</file>

<file path=ppt/slides/slide7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白髪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しらが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white hair, grey hair, gray hair...</a:t>
            </a:r>
            <a:endParaRPr lang="en-US" sz="3600" dirty="0"/>
          </a:p>
        </p:txBody>
      </p:sp>
    </p:spTree>
  </p:cSld>
  <p:clrMapOvr>
    <a:masterClrMapping/>
  </p:clrMapOvr>
</p:sld>
</file>

<file path=ppt/slides/slide7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知り合い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しりあい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acquaintance...</a:t>
            </a:r>
            <a:endParaRPr lang="en-US" sz="3600" dirty="0"/>
          </a:p>
        </p:txBody>
      </p:sp>
    </p:spTree>
  </p:cSld>
  <p:clrMapOvr>
    <a:masterClrMapping/>
  </p:clrMapOvr>
</p:sld>
</file>

<file path=ppt/slides/slide7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私立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しりつ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private (establishment)...</a:t>
            </a:r>
            <a:endParaRPr lang="en-US" sz="3600" dirty="0"/>
          </a:p>
        </p:txBody>
      </p:sp>
    </p:spTree>
  </p:cSld>
  <p:clrMapOvr>
    <a:masterClrMapping/>
  </p:clrMapOvr>
</p:sld>
</file>

<file path=ppt/slides/slide7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資料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しりょう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materials, data, document...</a:t>
            </a:r>
            <a:endParaRPr lang="en-US" sz="3600" dirty="0"/>
          </a:p>
        </p:txBody>
      </p:sp>
    </p:spTree>
  </p:cSld>
  <p:clrMapOvr>
    <a:masterClrMapping/>
  </p:clrMapOvr>
</p:sld>
</file>

<file path=ppt/slides/slide7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シリーズ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series...</a:t>
            </a:r>
            <a:endParaRPr lang="en-US" sz="3600" dirty="0"/>
          </a:p>
        </p:txBody>
      </p:sp>
    </p:spTree>
  </p:cSld>
  <p:clrMapOvr>
    <a:masterClrMapping/>
  </p:clrMapOvr>
</p:sld>
</file>

<file path=ppt/slides/slide7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汁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juice, sap| soup, broth| (dipping) sauce...</a:t>
            </a:r>
            <a:endParaRPr lang="en-US" sz="3600" dirty="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いったん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once| for a short time, briefly, temporarily| one morning...</a:t>
            </a:r>
            <a:endParaRPr lang="en-US" sz="3600" dirty="0"/>
          </a:p>
        </p:txBody>
      </p:sp>
    </p:spTree>
  </p:cSld>
  <p:clrMapOvr>
    <a:masterClrMapping/>
  </p:clrMapOvr>
</p:sld>
</file>

<file path=ppt/slides/slide7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素人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しろうと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amateur, layman, ordinary person, novice| respectable woman (i.e. not a prostitute, hostess, geisha)| unlicensed prostitu...</a:t>
            </a:r>
            <a:endParaRPr lang="en-US" sz="3600" dirty="0"/>
          </a:p>
        </p:txBody>
      </p:sp>
    </p:spTree>
  </p:cSld>
  <p:clrMapOvr>
    <a:masterClrMapping/>
  </p:clrMapOvr>
</p:sld>
</file>

<file path=ppt/slides/slide7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wick, marrow, staple (for stapler), (pencil) lead, stuffing, pith| core, heart, centre, center| pistil (of a flower)| sta...</a:t>
            </a:r>
            <a:endParaRPr lang="en-US" sz="3600" dirty="0"/>
          </a:p>
        </p:txBody>
      </p:sp>
    </p:spTree>
  </p:cSld>
  <p:clrMapOvr>
    <a:masterClrMapping/>
  </p:clrMapOvr>
</p:sld>
</file>

<file path=ppt/slides/slide7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新幹線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しんかんせん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Shinkansen, bullet train...</a:t>
            </a:r>
            <a:endParaRPr lang="en-US" sz="3600" dirty="0"/>
          </a:p>
        </p:txBody>
      </p:sp>
    </p:spTree>
  </p:cSld>
  <p:clrMapOvr>
    <a:masterClrMapping/>
  </p:clrMapOvr>
</p:sld>
</file>

<file path=ppt/slides/slide7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真空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しんくう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vacuum, hollow, empty...</a:t>
            </a:r>
            <a:endParaRPr lang="en-US" sz="3600" dirty="0"/>
          </a:p>
        </p:txBody>
      </p:sp>
    </p:spTree>
  </p:cSld>
  <p:clrMapOvr>
    <a:masterClrMapping/>
  </p:clrMapOvr>
</p:sld>
</file>

<file path=ppt/slides/slide7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心身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しんしん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mind and body...</a:t>
            </a:r>
            <a:endParaRPr lang="en-US" sz="3600" dirty="0"/>
          </a:p>
        </p:txBody>
      </p:sp>
    </p:spTree>
  </p:cSld>
  <p:clrMapOvr>
    <a:masterClrMapping/>
  </p:clrMapOvr>
</p:sld>
</file>

<file path=ppt/slides/slide7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信ずる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しんずる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believe, to believe in, to place trust in, to confide in, to have faith in...</a:t>
            </a:r>
            <a:endParaRPr lang="en-US" sz="3600" dirty="0"/>
          </a:p>
        </p:txBody>
      </p:sp>
    </p:spTree>
  </p:cSld>
  <p:clrMapOvr>
    <a:masterClrMapping/>
  </p:clrMapOvr>
</p:sld>
</file>

<file path=ppt/slides/slide7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申請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application, request, petition...</a:t>
            </a:r>
            <a:endParaRPr lang="en-US" sz="3600" dirty="0"/>
          </a:p>
        </p:txBody>
      </p:sp>
    </p:spTree>
  </p:cSld>
  <p:clrMapOvr>
    <a:masterClrMapping/>
  </p:clrMapOvr>
</p:sld>
</file>

<file path=ppt/slides/slide7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寝台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しんだい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bed, couch...</a:t>
            </a:r>
            <a:endParaRPr lang="en-US" sz="3600" dirty="0"/>
          </a:p>
        </p:txBody>
      </p:sp>
    </p:spTree>
  </p:cSld>
  <p:clrMapOvr>
    <a:masterClrMapping/>
  </p:clrMapOvr>
</p:sld>
</file>

<file path=ppt/slides/slide7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診断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しんだん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diagnosis, medical examination...</a:t>
            </a:r>
            <a:endParaRPr lang="en-US" sz="3600" dirty="0"/>
          </a:p>
        </p:txBody>
      </p:sp>
    </p:spTree>
  </p:cSld>
  <p:clrMapOvr>
    <a:masterClrMapping/>
  </p:clrMapOvr>
</p:sld>
</file>

<file path=ppt/slides/slide7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侵入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しんにゅう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invasion, incursion, raid, aggression, intrusion, trespass, penetration, hacking...</a:t>
            </a:r>
            <a:endParaRPr lang="en-US" sz="3600" dirty="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一定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いってい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fixed, settled, constant, definite, uniform, regularized, regularised, defined, standardized, standardised, certain, pres...</a:t>
            </a:r>
            <a:endParaRPr lang="en-US" sz="3600" dirty="0"/>
          </a:p>
        </p:txBody>
      </p:sp>
    </p:spTree>
  </p:cSld>
  <p:clrMapOvr>
    <a:masterClrMapping/>
  </p:clrMapOvr>
</p:sld>
</file>

<file path=ppt/slides/slide7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深夜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late at night...</a:t>
            </a:r>
            <a:endParaRPr lang="en-US" sz="3600" dirty="0"/>
          </a:p>
        </p:txBody>
      </p:sp>
    </p:spTree>
  </p:cSld>
  <p:clrMapOvr>
    <a:masterClrMapping/>
  </p:clrMapOvr>
</p:sld>
</file>

<file path=ppt/slides/slide7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森林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しんりん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forest, woods...</a:t>
            </a:r>
            <a:endParaRPr lang="en-US" sz="3600" dirty="0"/>
          </a:p>
        </p:txBody>
      </p:sp>
    </p:spTree>
  </p:cSld>
  <p:clrMapOvr>
    <a:masterClrMapping/>
  </p:clrMapOvr>
</p:sld>
</file>

<file path=ppt/slides/slide7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親類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relative, relation, kin...</a:t>
            </a:r>
            <a:endParaRPr lang="en-US" sz="3600" dirty="0"/>
          </a:p>
        </p:txBody>
      </p:sp>
    </p:spTree>
  </p:cSld>
  <p:clrMapOvr>
    <a:masterClrMapping/>
  </p:clrMapOvr>
</p:sld>
</file>

<file path=ppt/slides/slide7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針路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course, direction...</a:t>
            </a:r>
            <a:endParaRPr lang="en-US" sz="3600" dirty="0"/>
          </a:p>
        </p:txBody>
      </p:sp>
    </p:spTree>
  </p:cSld>
  <p:clrMapOvr>
    <a:masterClrMapping/>
  </p:clrMapOvr>
</p:sld>
</file>

<file path=ppt/slides/slide7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神話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しんわ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myth, legend...</a:t>
            </a:r>
            <a:endParaRPr lang="en-US" sz="3600" dirty="0"/>
          </a:p>
        </p:txBody>
      </p:sp>
    </p:spTree>
  </p:cSld>
  <p:clrMapOvr>
    <a:masterClrMapping/>
  </p:clrMapOvr>
</p:sld>
</file>

<file path=ppt/slides/slide7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シーズン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season (period in which regulated games are played)| season (division of the year)| season (of a TV show, etc.)| season (...</a:t>
            </a:r>
            <a:endParaRPr lang="en-US" sz="3600" dirty="0"/>
          </a:p>
        </p:txBody>
      </p:sp>
    </p:spTree>
  </p:cSld>
  <p:clrMapOvr>
    <a:masterClrMapping/>
  </p:clrMapOvr>
</p:sld>
</file>

<file path=ppt/slides/slide7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シーツ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sheet, bed sheet...</a:t>
            </a:r>
            <a:endParaRPr lang="en-US" sz="3600" dirty="0"/>
          </a:p>
        </p:txBody>
      </p:sp>
    </p:spTree>
  </p:cSld>
  <p:clrMapOvr>
    <a:masterClrMapping/>
  </p:clrMapOvr>
</p:sld>
</file>

<file path=ppt/slides/slide7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寺院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じいん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Buddhist temple| religious building, church, cathedral, mosque...</a:t>
            </a:r>
            <a:endParaRPr lang="en-US" sz="3600" dirty="0"/>
          </a:p>
        </p:txBody>
      </p:sp>
    </p:spTree>
  </p:cSld>
  <p:clrMapOvr>
    <a:masterClrMapping/>
  </p:clrMapOvr>
</p:sld>
</file>

<file path=ppt/slides/slide7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自衛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じえい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self-defense, self-defence...</a:t>
            </a:r>
            <a:endParaRPr lang="en-US" sz="3600" dirty="0"/>
          </a:p>
        </p:txBody>
      </p:sp>
    </p:spTree>
  </p:cSld>
  <p:clrMapOvr>
    <a:masterClrMapping/>
  </p:clrMapOvr>
</p:sld>
</file>

<file path=ppt/slides/slide7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時間割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じかんわり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timetable (esp. a weekly school timetable), schedule...</a:t>
            </a:r>
            <a:endParaRPr lang="en-US" sz="3600" dirty="0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行ってまいります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いってまいります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good bye, I'm off, see you later...</a:t>
            </a:r>
            <a:endParaRPr lang="en-US" sz="3600" dirty="0"/>
          </a:p>
        </p:txBody>
      </p:sp>
    </p:spTree>
  </p:cSld>
  <p:clrMapOvr>
    <a:masterClrMapping/>
  </p:clrMapOvr>
</p:sld>
</file>

<file path=ppt/slides/slide7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持参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じさん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bringing, taking, carrying...</a:t>
            </a:r>
            <a:endParaRPr lang="en-US" sz="3600" dirty="0"/>
          </a:p>
        </p:txBody>
      </p:sp>
    </p:spTree>
  </p:cSld>
  <p:clrMapOvr>
    <a:masterClrMapping/>
  </p:clrMapOvr>
</p:sld>
</file>

<file path=ppt/slides/slide7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磁石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じしゃく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magnet| compass...</a:t>
            </a:r>
            <a:endParaRPr lang="en-US" sz="3600" dirty="0"/>
          </a:p>
        </p:txBody>
      </p:sp>
    </p:spTree>
  </p:cSld>
  <p:clrMapOvr>
    <a:masterClrMapping/>
  </p:clrMapOvr>
</p:sld>
</file>

<file path=ppt/slides/slide7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自習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じしゅう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self-study, teaching oneself| studying by oneself (at school) while the teacher is absent...</a:t>
            </a:r>
            <a:endParaRPr lang="en-US" sz="3600" dirty="0"/>
          </a:p>
        </p:txBody>
      </p:sp>
    </p:spTree>
  </p:cSld>
  <p:clrMapOvr>
    <a:masterClrMapping/>
  </p:clrMapOvr>
</p:sld>
</file>

<file path=ppt/slides/slide7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時速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じそく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speed (per hour)...</a:t>
            </a:r>
            <a:endParaRPr lang="en-US" sz="3600" dirty="0"/>
          </a:p>
        </p:txBody>
      </p:sp>
    </p:spTree>
  </p:cSld>
  <p:clrMapOvr>
    <a:masterClrMapping/>
  </p:clrMapOvr>
</p:sld>
</file>

<file path=ppt/slides/slide7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自治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self-government, autonomy| local (governmental) autonomy...</a:t>
            </a:r>
            <a:endParaRPr lang="en-US" sz="3600" dirty="0"/>
          </a:p>
        </p:txBody>
      </p:sp>
    </p:spTree>
  </p:cSld>
  <p:clrMapOvr>
    <a:masterClrMapping/>
  </p:clrMapOvr>
</p:sld>
</file>

<file path=ppt/slides/slide7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実感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じっかん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real feeling, actual feeling| to actually feel, to have a real feeling (that ...), to experience personally...</a:t>
            </a:r>
            <a:endParaRPr lang="en-US" sz="3600" dirty="0"/>
          </a:p>
        </p:txBody>
      </p:sp>
    </p:spTree>
  </p:cSld>
  <p:clrMapOvr>
    <a:masterClrMapping/>
  </p:clrMapOvr>
</p:sld>
</file>

<file path=ppt/slides/slide7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実習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じっしゅう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practice (in the field), training (esp. practical and hands-on), practical exercise, drill...</a:t>
            </a:r>
            <a:endParaRPr lang="en-US" sz="3600" dirty="0"/>
          </a:p>
        </p:txBody>
      </p:sp>
    </p:spTree>
  </p:cSld>
  <p:clrMapOvr>
    <a:masterClrMapping/>
  </p:clrMapOvr>
</p:sld>
</file>

<file path=ppt/slides/slide7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実績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じっせき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achievements, actual results, accomplishments, past results, track record...</a:t>
            </a:r>
            <a:endParaRPr lang="en-US" sz="3600" dirty="0"/>
          </a:p>
        </p:txBody>
      </p:sp>
    </p:spTree>
  </p:cSld>
  <p:clrMapOvr>
    <a:masterClrMapping/>
  </p:clrMapOvr>
</p:sld>
</file>

<file path=ppt/slides/slide7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実物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じつぶつ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real thing, original, actual...</a:t>
            </a:r>
            <a:endParaRPr lang="en-US" sz="3600" dirty="0"/>
          </a:p>
        </p:txBody>
      </p:sp>
    </p:spTree>
  </p:cSld>
  <p:clrMapOvr>
    <a:masterClrMapping/>
  </p:clrMapOvr>
</p:sld>
</file>

<file path=ppt/slides/slide7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実用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じつよう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practical use, utility...</a:t>
            </a:r>
            <a:endParaRPr lang="en-US" sz="3600" dirty="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行ってらっしゃい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いってらっしゃい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have a good day, take care, see you...</a:t>
            </a:r>
            <a:endParaRPr lang="en-US" sz="3600" dirty="0"/>
          </a:p>
        </p:txBody>
      </p:sp>
    </p:spTree>
  </p:cSld>
  <p:clrMapOvr>
    <a:masterClrMapping/>
  </p:clrMapOvr>
</p:sld>
</file>

<file path=ppt/slides/slide7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実力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じつりょく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(real) ability, true strength, merit, efficiency, competency| arms, force...</a:t>
            </a:r>
            <a:endParaRPr lang="en-US" sz="3600" dirty="0"/>
          </a:p>
        </p:txBody>
      </p:sp>
    </p:spTree>
  </p:cSld>
  <p:clrMapOvr>
    <a:masterClrMapping/>
  </p:clrMapOvr>
</p:sld>
</file>

<file path=ppt/slides/slide7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実例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じつれい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example, illustration, precedent...</a:t>
            </a:r>
            <a:endParaRPr lang="en-US" sz="3600" dirty="0"/>
          </a:p>
        </p:txBody>
      </p:sp>
    </p:spTree>
  </p:cSld>
  <p:clrMapOvr>
    <a:masterClrMapping/>
  </p:clrMapOvr>
</p:sld>
</file>

<file path=ppt/slides/slide7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児童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じどう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children, juvenile...</a:t>
            </a:r>
            <a:endParaRPr lang="en-US" sz="3600" dirty="0"/>
          </a:p>
        </p:txBody>
      </p:sp>
    </p:spTree>
  </p:cSld>
  <p:clrMapOvr>
    <a:masterClrMapping/>
  </p:clrMapOvr>
</p:sld>
</file>

<file path=ppt/slides/slide7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地盤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じばん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ground, crust (earth), bed (gravel, river, etc.)| foundation (building, etc.), base| constituency, power base, support (e...</a:t>
            </a:r>
            <a:endParaRPr lang="en-US" sz="3600" dirty="0"/>
          </a:p>
        </p:txBody>
      </p:sp>
    </p:spTree>
  </p:cSld>
  <p:clrMapOvr>
    <a:masterClrMapping/>
  </p:clrMapOvr>
</p:sld>
</file>

<file path=ppt/slides/slide7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地味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plain, simple, subdued, sober| reserved (behaviour, attitude, etc.), modest, quiet, unobtrusive| quite, a (little) bit...</a:t>
            </a:r>
            <a:endParaRPr lang="en-US" sz="3600" dirty="0"/>
          </a:p>
        </p:txBody>
      </p:sp>
    </p:spTree>
  </p:cSld>
  <p:clrMapOvr>
    <a:masterClrMapping/>
  </p:clrMapOvr>
</p:sld>
</file>

<file path=ppt/slides/slide7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弱点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じゃくてん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weak point, weakness, shortcoming, defect, flaw, sore spot, tender spot...</a:t>
            </a:r>
            <a:endParaRPr lang="en-US" sz="3600" dirty="0"/>
          </a:p>
        </p:txBody>
      </p:sp>
    </p:spTree>
  </p:cSld>
  <p:clrMapOvr>
    <a:masterClrMapping/>
  </p:clrMapOvr>
</p:sld>
</file>

<file path=ppt/slides/slide7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蛇口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じゃぐち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faucet, tap...</a:t>
            </a:r>
            <a:endParaRPr lang="en-US" sz="3600" dirty="0"/>
          </a:p>
        </p:txBody>
      </p:sp>
    </p:spTree>
  </p:cSld>
  <p:clrMapOvr>
    <a:masterClrMapping/>
  </p:clrMapOvr>
</p:sld>
</file>

<file path=ppt/slides/slide7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じゃん拳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じゃんけん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rock-paper-scissors (game), janken...</a:t>
            </a:r>
            <a:endParaRPr lang="en-US" sz="3600" dirty="0"/>
          </a:p>
        </p:txBody>
      </p:sp>
    </p:spTree>
  </p:cSld>
  <p:clrMapOvr>
    <a:masterClrMapping/>
  </p:clrMapOvr>
</p:sld>
</file>

<file path=ppt/slides/slide7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ジャーナリスト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journalist...</a:t>
            </a:r>
            <a:endParaRPr lang="en-US" sz="3600" dirty="0"/>
          </a:p>
        </p:txBody>
      </p:sp>
    </p:spTree>
  </p:cSld>
  <p:clrMapOvr>
    <a:masterClrMapping/>
  </p:clrMapOvr>
</p:sld>
</file>

<file path=ppt/slides/slide7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住居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じゅうきょ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dwelling, house, residence, address...</a:t>
            </a:r>
            <a:endParaRPr lang="en-US" sz="3600" dirty="0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being comfortable, relaxing...</a:t>
            </a:r>
            <a:endParaRPr lang="en-US" sz="3600" dirty="0"/>
          </a:p>
        </p:txBody>
      </p:sp>
    </p:spTree>
  </p:cSld>
  <p:clrMapOvr>
    <a:masterClrMapping/>
  </p:clrMapOvr>
</p:sld>
</file>

<file path=ppt/slides/slide7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重体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じゅうたい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serious condition, critical condition...</a:t>
            </a:r>
            <a:endParaRPr lang="en-US" sz="3600" dirty="0"/>
          </a:p>
        </p:txBody>
      </p:sp>
    </p:spTree>
  </p:cSld>
  <p:clrMapOvr>
    <a:masterClrMapping/>
  </p:clrMapOvr>
</p:sld>
</file>

<file path=ppt/slides/slide7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絨毯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じゅうたん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carpet, rug, runner...</a:t>
            </a:r>
            <a:endParaRPr lang="en-US" sz="3600" dirty="0"/>
          </a:p>
        </p:txBody>
      </p:sp>
    </p:spTree>
  </p:cSld>
  <p:clrMapOvr>
    <a:masterClrMapping/>
  </p:clrMapOvr>
</p:sld>
</file>

<file path=ppt/slides/slide7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重点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じゅうてん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important point, emphasis, stress, importance, priority| iteration mark| colon (punctuation)...</a:t>
            </a:r>
            <a:endParaRPr lang="en-US" sz="3600" dirty="0"/>
          </a:p>
        </p:txBody>
      </p:sp>
    </p:spTree>
  </p:cSld>
  <p:clrMapOvr>
    <a:masterClrMapping/>
  </p:clrMapOvr>
</p:sld>
</file>

<file path=ppt/slides/slide7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重役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じゅうやく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(company) director, executive, top management| important post, role with heavy responsibilities...</a:t>
            </a:r>
            <a:endParaRPr lang="en-US" sz="3600" dirty="0"/>
          </a:p>
        </p:txBody>
      </p:sp>
    </p:spTree>
  </p:cSld>
  <p:clrMapOvr>
    <a:masterClrMapping/>
  </p:clrMapOvr>
</p:sld>
</file>

<file path=ppt/slides/slide7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重量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じゅうりょう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weight| heavyweight boxer...</a:t>
            </a:r>
            <a:endParaRPr lang="en-US" sz="3600" dirty="0"/>
          </a:p>
        </p:txBody>
      </p:sp>
    </p:spTree>
  </p:cSld>
  <p:clrMapOvr>
    <a:masterClrMapping/>
  </p:clrMapOvr>
</p:sld>
</file>

<file path=ppt/slides/slide7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重力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じゅうりょく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gravity, gravitation, gravitational pull...</a:t>
            </a:r>
            <a:endParaRPr lang="en-US" sz="3600" dirty="0"/>
          </a:p>
        </p:txBody>
      </p:sp>
    </p:spTree>
  </p:cSld>
  <p:clrMapOvr>
    <a:masterClrMapping/>
  </p:clrMapOvr>
</p:sld>
</file>

<file path=ppt/slides/slide7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熟語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じゅくご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kanji compound| idiom, idiomatic phrase...</a:t>
            </a:r>
            <a:endParaRPr lang="en-US" sz="3600" dirty="0"/>
          </a:p>
        </p:txBody>
      </p:sp>
    </p:spTree>
  </p:cSld>
  <p:clrMapOvr>
    <a:masterClrMapping/>
  </p:clrMapOvr>
</p:sld>
</file>

<file path=ppt/slides/slide7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受験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じゅけん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taking an examination (esp. for entrance to a school or university)...</a:t>
            </a:r>
            <a:endParaRPr lang="en-US" sz="3600" dirty="0"/>
          </a:p>
        </p:txBody>
      </p:sp>
    </p:spTree>
  </p:cSld>
  <p:clrMapOvr>
    <a:masterClrMapping/>
  </p:clrMapOvr>
</p:sld>
</file>

<file path=ppt/slides/slide7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述語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じゅつご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predicate| predicate...</a:t>
            </a:r>
            <a:endParaRPr lang="en-US" sz="3600" dirty="0"/>
          </a:p>
        </p:txBody>
      </p:sp>
    </p:spTree>
  </p:cSld>
  <p:clrMapOvr>
    <a:masterClrMapping/>
  </p:clrMapOvr>
</p:sld>
</file>

<file path=ppt/slides/slide7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寿命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じゅみょう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life span...</a:t>
            </a:r>
            <a:endParaRPr lang="en-US" sz="3600" dirty="0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いつの間にか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いつのまにか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before one knows, before one becomes aware of, unnoticed, unawares...</a:t>
            </a:r>
            <a:endParaRPr lang="en-US" sz="3600" dirty="0"/>
          </a:p>
        </p:txBody>
      </p:sp>
    </p:spTree>
  </p:cSld>
  <p:clrMapOvr>
    <a:masterClrMapping/>
  </p:clrMapOvr>
</p:sld>
</file>

<file path=ppt/slides/slide7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受話器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じゅわき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(telephone) receiver...</a:t>
            </a:r>
            <a:endParaRPr lang="en-US" sz="3600" dirty="0"/>
          </a:p>
        </p:txBody>
      </p:sp>
    </p:spTree>
  </p:cSld>
  <p:clrMapOvr>
    <a:masterClrMapping/>
  </p:clrMapOvr>
</p:sld>
</file>

<file path=ppt/slides/slide7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循環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じゅんかん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circulation, rotation, cycle, loop...</a:t>
            </a:r>
            <a:endParaRPr lang="en-US" sz="3600" dirty="0"/>
          </a:p>
        </p:txBody>
      </p:sp>
    </p:spTree>
  </p:cSld>
  <p:clrMapOvr>
    <a:masterClrMapping/>
  </p:clrMapOvr>
</p:sld>
</file>

<file path=ppt/slides/slide7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巡査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じゅんさ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police officer, policeman, constable...</a:t>
            </a:r>
            <a:endParaRPr lang="en-US" sz="3600" dirty="0"/>
          </a:p>
        </p:txBody>
      </p:sp>
    </p:spTree>
  </p:cSld>
  <p:clrMapOvr>
    <a:masterClrMapping/>
  </p:clrMapOvr>
</p:sld>
</file>

<file path=ppt/slides/slide7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順々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じゅんじゅん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 order, in turn...</a:t>
            </a:r>
            <a:endParaRPr lang="en-US" sz="3600" dirty="0"/>
          </a:p>
        </p:txBody>
      </p:sp>
    </p:spTree>
  </p:cSld>
  <p:clrMapOvr>
    <a:masterClrMapping/>
  </p:clrMapOvr>
</p:sld>
</file>

<file path=ppt/slides/slide7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順序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じゅんじょ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order, sequence| procedure...</a:t>
            </a:r>
            <a:endParaRPr lang="en-US" sz="3600" dirty="0"/>
          </a:p>
        </p:txBody>
      </p:sp>
    </p:spTree>
  </p:cSld>
  <p:clrMapOvr>
    <a:masterClrMapping/>
  </p:clrMapOvr>
</p:sld>
</file>

<file path=ppt/slides/slide7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純情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じゅんじょう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pure heart, naivete, innocence...</a:t>
            </a:r>
            <a:endParaRPr lang="en-US" sz="3600" dirty="0"/>
          </a:p>
        </p:txBody>
      </p:sp>
    </p:spTree>
  </p:cSld>
  <p:clrMapOvr>
    <a:masterClrMapping/>
  </p:clrMapOvr>
</p:sld>
</file>

<file path=ppt/slides/slide7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純粋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じゅんすい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pure, true, genuine, unmixed...</a:t>
            </a:r>
            <a:endParaRPr lang="en-US" sz="3600" dirty="0"/>
          </a:p>
        </p:txBody>
      </p:sp>
    </p:spTree>
  </p:cSld>
  <p:clrMapOvr>
    <a:masterClrMapping/>
  </p:clrMapOvr>
</p:sld>
</file>

<file path=ppt/slides/slide7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蒸気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じょうき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steam, vapour, vapor| steamboat, steam locomotive...</a:t>
            </a:r>
            <a:endParaRPr lang="en-US" sz="3600" dirty="0"/>
          </a:p>
        </p:txBody>
      </p:sp>
    </p:spTree>
  </p:cSld>
  <p:clrMapOvr>
    <a:masterClrMapping/>
  </p:clrMapOvr>
</p:sld>
</file>

<file path=ppt/slides/slide7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上級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じょうきゅう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upper level, upper grade, high rank, advanced level, senior level, upper class...</a:t>
            </a:r>
            <a:endParaRPr lang="en-US" sz="3600" dirty="0"/>
          </a:p>
        </p:txBody>
      </p:sp>
    </p:spTree>
  </p:cSld>
  <p:clrMapOvr>
    <a:masterClrMapping/>
  </p:clrMapOvr>
</p:sld>
</file>

<file path=ppt/slides/slide7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定規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じょうぎ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(measuring) ruler...</a:t>
            </a:r>
            <a:endParaRPr lang="en-US" sz="3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空き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space, room, gap, emptiness| vacancy, opening, empty seat| free time, time to spare| disuse, unused thing...</a:t>
            </a:r>
            <a:endParaRPr lang="en-US" sz="3600" dirty="0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移転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いてん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moving, relocation, change of address| transfer (of deeds, property, etc.), demise...</a:t>
            </a:r>
            <a:endParaRPr lang="en-US" sz="3600" dirty="0"/>
          </a:p>
        </p:txBody>
      </p:sp>
    </p:spTree>
  </p:cSld>
  <p:clrMapOvr>
    <a:masterClrMapping/>
  </p:clrMapOvr>
</p:sld>
</file>

<file path=ppt/slides/slide8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上下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じょうげ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top and bottom, high and low, above and below, upper and lower ends, up and down| going up and down, rising and falling, ...</a:t>
            </a:r>
            <a:endParaRPr lang="en-US" sz="3600" dirty="0"/>
          </a:p>
        </p:txBody>
      </p:sp>
    </p:spTree>
  </p:cSld>
  <p:clrMapOvr>
    <a:masterClrMapping/>
  </p:clrMapOvr>
</p:sld>
</file>

<file path=ppt/slides/slide8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乗車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じょうしゃ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boarding (a train, bus, etc.), getting into (e.g. a taxi)...</a:t>
            </a:r>
            <a:endParaRPr lang="en-US" sz="3600" dirty="0"/>
          </a:p>
        </p:txBody>
      </p:sp>
    </p:spTree>
  </p:cSld>
  <p:clrMapOvr>
    <a:masterClrMapping/>
  </p:clrMapOvr>
</p:sld>
</file>

<file path=ppt/slides/slide8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上旬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じょうじゅん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first 10 days of month...</a:t>
            </a:r>
            <a:endParaRPr lang="en-US" sz="3600" dirty="0"/>
          </a:p>
        </p:txBody>
      </p:sp>
    </p:spTree>
  </p:cSld>
  <p:clrMapOvr>
    <a:masterClrMapping/>
  </p:clrMapOvr>
</p:sld>
</file>

<file path=ppt/slides/slide8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蒸発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じょうはつ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evaporation| disappearance (of a person), vanishing without a trace...</a:t>
            </a:r>
            <a:endParaRPr lang="en-US" sz="3600" dirty="0"/>
          </a:p>
        </p:txBody>
      </p:sp>
    </p:spTree>
  </p:cSld>
  <p:clrMapOvr>
    <a:masterClrMapping/>
  </p:clrMapOvr>
</p:sld>
</file>

<file path=ppt/slides/slide8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助教授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じょきょうじゅ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assistant professor, associate professor...</a:t>
            </a:r>
            <a:endParaRPr lang="en-US" sz="3600" dirty="0"/>
          </a:p>
        </p:txBody>
      </p:sp>
    </p:spTree>
  </p:cSld>
  <p:clrMapOvr>
    <a:masterClrMapping/>
  </p:clrMapOvr>
</p:sld>
</file>

<file path=ppt/slides/slide8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塵芥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じんかい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rubbish, trash, garbage, refuse| worthless thing...</a:t>
            </a:r>
            <a:endParaRPr lang="en-US" sz="3600" dirty="0"/>
          </a:p>
        </p:txBody>
      </p:sp>
    </p:spTree>
  </p:cSld>
  <p:clrMapOvr>
    <a:masterClrMapping/>
  </p:clrMapOvr>
</p:sld>
</file>

<file path=ppt/slides/slide8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人造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じんぞう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artificial, man-made, imitation, synthetic...</a:t>
            </a:r>
            <a:endParaRPr lang="en-US" sz="3600" dirty="0"/>
          </a:p>
        </p:txBody>
      </p:sp>
    </p:spTree>
  </p:cSld>
  <p:clrMapOvr>
    <a:masterClrMapping/>
  </p:clrMapOvr>
</p:sld>
</file>

<file path=ppt/slides/slide8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人文科学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じんぶんかがく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humanities, social sciences, liberal arts...</a:t>
            </a:r>
            <a:endParaRPr lang="en-US" sz="3600" dirty="0"/>
          </a:p>
        </p:txBody>
      </p:sp>
    </p:spTree>
  </p:cSld>
  <p:clrMapOvr>
    <a:masterClrMapping/>
  </p:clrMapOvr>
</p:sld>
</file>

<file path=ppt/slides/slide8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人命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じんめい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(human) life...</a:t>
            </a:r>
            <a:endParaRPr lang="en-US" sz="3600" dirty="0"/>
          </a:p>
        </p:txBody>
      </p:sp>
    </p:spTree>
  </p:cSld>
  <p:clrMapOvr>
    <a:masterClrMapping/>
  </p:clrMapOvr>
</p:sld>
</file>

<file path=ppt/slides/slide8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vinegar...</a:t>
            </a:r>
            <a:endParaRPr lang="en-US" sz="3600" dirty="0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従姉妹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いとこ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cousin (female)...</a:t>
            </a:r>
            <a:endParaRPr lang="en-US" sz="3600" dirty="0"/>
          </a:p>
        </p:txBody>
      </p:sp>
    </p:spTree>
  </p:cSld>
  <p:clrMapOvr>
    <a:masterClrMapping/>
  </p:clrMapOvr>
</p:sld>
</file>

<file path=ppt/slides/slide8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水産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すいさん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aquatic products, fisheries...</a:t>
            </a:r>
            <a:endParaRPr lang="en-US" sz="3600" dirty="0"/>
          </a:p>
        </p:txBody>
      </p:sp>
    </p:spTree>
  </p:cSld>
  <p:clrMapOvr>
    <a:masterClrMapping/>
  </p:clrMapOvr>
</p:sld>
</file>

<file path=ppt/slides/slide8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炊事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すいじ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cooking, kitchen work...</a:t>
            </a:r>
            <a:endParaRPr lang="en-US" sz="3600" dirty="0"/>
          </a:p>
        </p:txBody>
      </p:sp>
    </p:spTree>
  </p:cSld>
  <p:clrMapOvr>
    <a:masterClrMapping/>
  </p:clrMapOvr>
</p:sld>
</file>

<file path=ppt/slides/slide8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水蒸気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すいじょうき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water vapour, water vapor, steam...</a:t>
            </a:r>
            <a:endParaRPr lang="en-US" sz="3600" dirty="0"/>
          </a:p>
        </p:txBody>
      </p:sp>
    </p:spTree>
  </p:cSld>
  <p:clrMapOvr>
    <a:masterClrMapping/>
  </p:clrMapOvr>
</p:sld>
</file>

<file path=ppt/slides/slide8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水素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すいそ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hydrogen (H)...</a:t>
            </a:r>
            <a:endParaRPr lang="en-US" sz="3600" dirty="0"/>
          </a:p>
        </p:txBody>
      </p:sp>
    </p:spTree>
  </p:cSld>
  <p:clrMapOvr>
    <a:masterClrMapping/>
  </p:clrMapOvr>
</p:sld>
</file>

<file path=ppt/slides/slide8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垂直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すいちょく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vertical| perpendicular...</a:t>
            </a:r>
            <a:endParaRPr lang="en-US" sz="3600" dirty="0"/>
          </a:p>
        </p:txBody>
      </p:sp>
    </p:spTree>
  </p:cSld>
  <p:clrMapOvr>
    <a:masterClrMapping/>
  </p:clrMapOvr>
</p:sld>
</file>

<file path=ppt/slides/slide8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推定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presumption, assumption| estimation...</a:t>
            </a:r>
            <a:endParaRPr lang="en-US" sz="3600" dirty="0"/>
          </a:p>
        </p:txBody>
      </p:sp>
    </p:spTree>
  </p:cSld>
  <p:clrMapOvr>
    <a:masterClrMapping/>
  </p:clrMapOvr>
</p:sld>
</file>

<file path=ppt/slides/slide8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水滴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すいてき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drop of water| vessel for replenishing inkstone water...</a:t>
            </a:r>
            <a:endParaRPr lang="en-US" sz="3600" dirty="0"/>
          </a:p>
        </p:txBody>
      </p:sp>
    </p:spTree>
  </p:cSld>
  <p:clrMapOvr>
    <a:masterClrMapping/>
  </p:clrMapOvr>
</p:sld>
</file>

<file path=ppt/slides/slide8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水筒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canteen, flask, water bottle, thermos...</a:t>
            </a:r>
            <a:endParaRPr lang="en-US" sz="3600" dirty="0"/>
          </a:p>
        </p:txBody>
      </p:sp>
    </p:spTree>
  </p:cSld>
  <p:clrMapOvr>
    <a:masterClrMapping/>
  </p:clrMapOvr>
</p:sld>
</file>

<file path=ppt/slides/slide8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水分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すいぶん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water, liquid, fluid, moisture, humidity, sap, juice...</a:t>
            </a:r>
            <a:endParaRPr lang="en-US" sz="3600" dirty="0"/>
          </a:p>
        </p:txBody>
      </p:sp>
    </p:spTree>
  </p:cSld>
  <p:clrMapOvr>
    <a:masterClrMapping/>
  </p:clrMapOvr>
</p:sld>
</file>

<file path=ppt/slides/slide8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水平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すいへい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horizontal, level, even...</a:t>
            </a:r>
            <a:endParaRPr lang="en-US" sz="3600" dirty="0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緯度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latitude (nav.)...</a:t>
            </a:r>
            <a:endParaRPr lang="en-US" sz="3600" dirty="0"/>
          </a:p>
        </p:txBody>
      </p:sp>
    </p:spTree>
  </p:cSld>
  <p:clrMapOvr>
    <a:masterClrMapping/>
  </p:clrMapOvr>
</p:sld>
</file>

<file path=ppt/slides/slide8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水平線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すいへいせん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horizon (related to bodies of water)...</a:t>
            </a:r>
            <a:endParaRPr lang="en-US" sz="3600" dirty="0"/>
          </a:p>
        </p:txBody>
      </p:sp>
    </p:spTree>
  </p:cSld>
  <p:clrMapOvr>
    <a:masterClrMapping/>
  </p:clrMapOvr>
</p:sld>
</file>

<file path=ppt/slides/slide8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水曜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すいよう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Wednesday...</a:t>
            </a:r>
            <a:endParaRPr lang="en-US" sz="3600" dirty="0"/>
          </a:p>
        </p:txBody>
      </p:sp>
    </p:spTree>
  </p:cSld>
  <p:clrMapOvr>
    <a:masterClrMapping/>
  </p:clrMapOvr>
</p:sld>
</file>

<file path=ppt/slides/slide8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末っ子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すえっこ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youngest child...</a:t>
            </a:r>
            <a:endParaRPr lang="en-US" sz="3600" dirty="0"/>
          </a:p>
        </p:txBody>
      </p:sp>
    </p:spTree>
  </p:cSld>
  <p:clrMapOvr>
    <a:masterClrMapping/>
  </p:clrMapOvr>
</p:sld>
</file>

<file path=ppt/slides/slide8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スカーフ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scarf (esp. a lightweight summer scarf worn by women)...</a:t>
            </a:r>
            <a:endParaRPr lang="en-US" sz="3600" dirty="0"/>
          </a:p>
        </p:txBody>
      </p:sp>
    </p:spTree>
  </p:cSld>
  <p:clrMapOvr>
    <a:masterClrMapping/>
  </p:clrMapOvr>
</p:sld>
</file>

<file path=ppt/slides/slide8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好き嫌い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すききらい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likes and dislikes, pickiness (about food), choosiness, fussiness, tastes, preferences...</a:t>
            </a:r>
            <a:endParaRPr lang="en-US" sz="3600" dirty="0"/>
          </a:p>
        </p:txBody>
      </p:sp>
    </p:spTree>
  </p:cSld>
  <p:clrMapOvr>
    <a:masterClrMapping/>
  </p:clrMapOvr>
</p:sld>
</file>

<file path=ppt/slides/slide8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好き好き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すきずき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matter of taste...</a:t>
            </a:r>
            <a:endParaRPr lang="en-US" sz="3600" dirty="0"/>
          </a:p>
        </p:txBody>
      </p:sp>
    </p:spTree>
  </p:cSld>
  <p:clrMapOvr>
    <a:masterClrMapping/>
  </p:clrMapOvr>
</p:sld>
</file>

<file path=ppt/slides/slide8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透き通る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すきとおる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transparent, to be see-through, to be clear| to be clear (voice, sound)...</a:t>
            </a:r>
            <a:endParaRPr lang="en-US" sz="3600" dirty="0"/>
          </a:p>
        </p:txBody>
      </p:sp>
    </p:spTree>
  </p:cSld>
  <p:clrMapOvr>
    <a:masterClrMapping/>
  </p:clrMapOvr>
</p:sld>
</file>

<file path=ppt/slides/slide8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隙間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すきま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crevice, crack, gap, opening, clearance| spare moment, interval, break, pause, spare time| chink (in one's armor, armour)...</a:t>
            </a:r>
            <a:endParaRPr lang="en-US" sz="3600" dirty="0"/>
          </a:p>
        </p:txBody>
      </p:sp>
    </p:spTree>
  </p:cSld>
  <p:clrMapOvr>
    <a:masterClrMapping/>
  </p:clrMapOvr>
</p:sld>
</file>

<file path=ppt/slides/slide8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杉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すぎ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Japanese cedar (Cryptomeria japonica)...</a:t>
            </a:r>
            <a:endParaRPr lang="en-US" sz="3600" dirty="0"/>
          </a:p>
        </p:txBody>
      </p:sp>
    </p:spTree>
  </p:cSld>
  <p:clrMapOvr>
    <a:masterClrMapping/>
  </p:clrMapOvr>
</p:sld>
</file>

<file path=ppt/slides/slide8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少なくとも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すくなくとも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at least...</a:t>
            </a:r>
            <a:endParaRPr lang="en-US" sz="3600" dirty="0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井戸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いど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water well...</a:t>
            </a:r>
            <a:endParaRPr lang="en-US" sz="3600" dirty="0"/>
          </a:p>
        </p:txBody>
      </p:sp>
    </p:spTree>
  </p:cSld>
  <p:clrMapOvr>
    <a:masterClrMapping/>
  </p:clrMapOvr>
</p:sld>
</file>

<file path=ppt/slides/slide8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スクール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school...</a:t>
            </a:r>
            <a:endParaRPr lang="en-US" sz="3600" dirty="0"/>
          </a:p>
        </p:txBody>
      </p:sp>
    </p:spTree>
  </p:cSld>
  <p:clrMapOvr>
    <a:masterClrMapping/>
  </p:clrMapOvr>
</p:sld>
</file>

<file path=ppt/slides/slide8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スケジュール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schedule...</a:t>
            </a:r>
            <a:endParaRPr lang="en-US" sz="3600" dirty="0"/>
          </a:p>
        </p:txBody>
      </p:sp>
    </p:spTree>
  </p:cSld>
  <p:clrMapOvr>
    <a:masterClrMapping/>
  </p:clrMapOvr>
</p:sld>
</file>

<file path=ppt/slides/slide8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すず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bell (often globular)...</a:t>
            </a:r>
            <a:endParaRPr lang="en-US" sz="3600" dirty="0"/>
          </a:p>
        </p:txBody>
      </p:sp>
    </p:spTree>
  </p:cSld>
  <p:clrMapOvr>
    <a:masterClrMapping/>
  </p:clrMapOvr>
</p:sld>
</file>

<file path=ppt/slides/slide8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涼む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すずむ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cool oneself, to cool off, to enjoy the cool air...</a:t>
            </a:r>
            <a:endParaRPr lang="en-US" sz="3600" dirty="0"/>
          </a:p>
        </p:txBody>
      </p:sp>
    </p:spTree>
  </p:cSld>
  <p:clrMapOvr>
    <a:masterClrMapping/>
  </p:clrMapOvr>
</p:sld>
</file>

<file path=ppt/slides/slide8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スタート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start, beginning| starting (e.g. a race), departing, starting point, starting line...</a:t>
            </a:r>
            <a:endParaRPr lang="en-US" sz="3600" dirty="0"/>
          </a:p>
        </p:txBody>
      </p:sp>
    </p:spTree>
  </p:cSld>
  <p:clrMapOvr>
    <a:masterClrMapping/>
  </p:clrMapOvr>
</p:sld>
</file>

<file path=ppt/slides/slide8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スチュワーデス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stewardess, (female) flight attendant...</a:t>
            </a:r>
            <a:endParaRPr lang="en-US" sz="3600" dirty="0"/>
          </a:p>
        </p:txBody>
      </p:sp>
    </p:spTree>
  </p:cSld>
  <p:clrMapOvr>
    <a:masterClrMapping/>
  </p:clrMapOvr>
</p:sld>
</file>

<file path=ppt/slides/slide8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すっきり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refreshingly, with a feeling of relief, pleasantly, (a weight) off one's shoulder| shapely, neatly, refinedly| cleanly, w...</a:t>
            </a:r>
            <a:endParaRPr lang="en-US" sz="3600" dirty="0"/>
          </a:p>
        </p:txBody>
      </p:sp>
    </p:spTree>
  </p:cSld>
  <p:clrMapOvr>
    <a:masterClrMapping/>
  </p:clrMapOvr>
</p:sld>
</file>

<file path=ppt/slides/slide8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酸っぱい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すっぱい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sour, acid...</a:t>
            </a:r>
            <a:endParaRPr lang="en-US" sz="3600" dirty="0"/>
          </a:p>
        </p:txBody>
      </p:sp>
    </p:spTree>
  </p:cSld>
  <p:clrMapOvr>
    <a:masterClrMapping/>
  </p:clrMapOvr>
</p:sld>
</file>

<file path=ppt/slides/slide8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捨てる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すてる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throw away, to cast away, to dump, to discard| to abandon, to desert, to leave| to give up, to resign...</a:t>
            </a:r>
            <a:endParaRPr lang="en-US" sz="3600" dirty="0"/>
          </a:p>
        </p:txBody>
      </p:sp>
    </p:spTree>
  </p:cSld>
  <p:clrMapOvr>
    <a:masterClrMapping/>
  </p:clrMapOvr>
</p:sld>
</file>

<file path=ppt/slides/slide8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ステージ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stage| performance...</a:t>
            </a:r>
            <a:endParaRPr lang="en-US" sz="3600" dirty="0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威張る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いばる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put on airs, to act big, to throw one's weight about, to be overbearing, to be domineering, to be bossy, to be pushy, ...</a:t>
            </a:r>
            <a:endParaRPr lang="en-US" sz="3600" dirty="0"/>
          </a:p>
        </p:txBody>
      </p:sp>
    </p:spTree>
  </p:cSld>
  <p:clrMapOvr>
    <a:masterClrMapping/>
  </p:clrMapOvr>
</p:sld>
</file>

<file path=ppt/slides/slide8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ストッキング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stockings...</a:t>
            </a:r>
            <a:endParaRPr lang="en-US" sz="3600" dirty="0"/>
          </a:p>
        </p:txBody>
      </p:sp>
    </p:spTree>
  </p:cSld>
  <p:clrMapOvr>
    <a:masterClrMapping/>
  </p:clrMapOvr>
</p:sld>
</file>

<file path=ppt/slides/slide8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ストップ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stop...</a:t>
            </a:r>
            <a:endParaRPr lang="en-US" sz="3600" dirty="0"/>
          </a:p>
        </p:txBody>
      </p:sp>
    </p:spTree>
  </p:cSld>
  <p:clrMapOvr>
    <a:masterClrMapping/>
  </p:clrMapOvr>
</p:sld>
</file>

<file path=ppt/slides/slide8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素直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すなお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obedient, meek, docile, unaffected| honest, frank, upfront (about one's feelings)...</a:t>
            </a:r>
            <a:endParaRPr lang="en-US" sz="3600" dirty="0"/>
          </a:p>
        </p:txBody>
      </p:sp>
    </p:spTree>
  </p:cSld>
  <p:clrMapOvr>
    <a:masterClrMapping/>
  </p:clrMapOvr>
</p:sld>
</file>

<file path=ppt/slides/slide8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スピーカー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speaker...</a:t>
            </a:r>
            <a:endParaRPr lang="en-US" sz="3600" dirty="0"/>
          </a:p>
        </p:txBody>
      </p:sp>
    </p:spTree>
  </p:cSld>
  <p:clrMapOvr>
    <a:masterClrMapping/>
  </p:clrMapOvr>
</p:sld>
</file>

<file path=ppt/slides/slide8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住まい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すまい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dwelling, house, residence, address| living, life...</a:t>
            </a:r>
            <a:endParaRPr lang="en-US" sz="3600" dirty="0"/>
          </a:p>
        </p:txBody>
      </p:sp>
    </p:spTree>
  </p:cSld>
  <p:clrMapOvr>
    <a:masterClrMapping/>
  </p:clrMapOvr>
</p:sld>
</file>

<file path=ppt/slides/slide8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済まない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すまない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inexcusable, unjustifiable, unpardonable| sorry, remorseful, apologetic, conscience-stricken, contrite| excuse me, (I'm) ...</a:t>
            </a:r>
            <a:endParaRPr lang="en-US" sz="3600" dirty="0"/>
          </a:p>
        </p:txBody>
      </p:sp>
    </p:spTree>
  </p:cSld>
  <p:clrMapOvr>
    <a:masterClrMapping/>
  </p:clrMapOvr>
</p:sld>
</file>

<file path=ppt/slides/slide8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スマート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smart (clothing, etc.), stylish| slim, slender| skilful, slick, clever, adroit...</a:t>
            </a:r>
            <a:endParaRPr lang="en-US" sz="3600" dirty="0"/>
          </a:p>
        </p:txBody>
      </p:sp>
    </p:spTree>
  </p:cSld>
  <p:clrMapOvr>
    <a:masterClrMapping/>
  </p:clrMapOvr>
</p:sld>
</file>

<file path=ppt/slides/slide8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すみ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sumi, India ink, Chinese ink, ink stick, ink-cake| squid ink, octopus ink| carpenter's inking string...</a:t>
            </a:r>
            <a:endParaRPr lang="en-US" sz="3600" dirty="0"/>
          </a:p>
        </p:txBody>
      </p:sp>
    </p:spTree>
  </p:cSld>
  <p:clrMapOvr>
    <a:masterClrMapping/>
  </p:clrMapOvr>
</p:sld>
</file>

<file path=ppt/slides/slide8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澄む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become clear (water, air, etc.), to become transparent| to resonate clearly (e.g. voice)| to become serene, to become ...</a:t>
            </a:r>
            <a:endParaRPr lang="en-US" sz="3600" dirty="0"/>
          </a:p>
        </p:txBody>
      </p:sp>
    </p:spTree>
  </p:cSld>
  <p:clrMapOvr>
    <a:masterClrMapping/>
  </p:clrMapOvr>
</p:sld>
</file>

<file path=ppt/slides/slide8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相撲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すもう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sumo wrestling| wrestler, rikishi...</a:t>
            </a:r>
            <a:endParaRPr lang="en-US" sz="3600" dirty="0"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嫌がる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いやがる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appear uncomfortable (with), to seem to hate, to express dislike...</a:t>
            </a:r>
            <a:endParaRPr lang="en-US" sz="3600" dirty="0"/>
          </a:p>
        </p:txBody>
      </p:sp>
    </p:spTree>
  </p:cSld>
  <p:clrMapOvr>
    <a:masterClrMapping/>
  </p:clrMapOvr>
</p:sld>
</file>

<file path=ppt/slides/slide8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スライド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slide (for projection), transparency| (microscope) slide| to slide, to slip| to shift (e.g. a group of items in a schedul...</a:t>
            </a:r>
            <a:endParaRPr lang="en-US" sz="3600" dirty="0"/>
          </a:p>
        </p:txBody>
      </p:sp>
    </p:spTree>
  </p:cSld>
  <p:clrMapOvr>
    <a:masterClrMapping/>
  </p:clrMapOvr>
</p:sld>
</file>

<file path=ppt/slides/slide8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掏摸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pickpocket...</a:t>
            </a:r>
            <a:endParaRPr lang="en-US" sz="3600" dirty="0"/>
          </a:p>
        </p:txBody>
      </p:sp>
    </p:spTree>
  </p:cSld>
  <p:clrMapOvr>
    <a:masterClrMapping/>
  </p:clrMapOvr>
</p:sld>
</file>

<file path=ppt/slides/slide8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刷る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print| to color or pattern fabric using a wooden mold...</a:t>
            </a:r>
            <a:endParaRPr lang="en-US" sz="3600" dirty="0"/>
          </a:p>
        </p:txBody>
      </p:sp>
    </p:spTree>
  </p:cSld>
  <p:clrMapOvr>
    <a:masterClrMapping/>
  </p:clrMapOvr>
</p:sld>
</file>

<file path=ppt/slides/slide8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すれ違う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すれちがう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pass (by) each other, to brush past| to miss (meeting) each other, to fail to meet| to be at odds, to clash, to be in ...</a:t>
            </a:r>
            <a:endParaRPr lang="en-US" sz="3600" dirty="0"/>
          </a:p>
        </p:txBody>
      </p:sp>
    </p:spTree>
  </p:cSld>
  <p:clrMapOvr>
    <a:masterClrMapping/>
  </p:clrMapOvr>
</p:sld>
</file>

<file path=ppt/slides/slide8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寸法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すんぽう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measurement, size, extent, dimension| plan, intention, arrangement, schedule...</a:t>
            </a:r>
            <a:endParaRPr lang="en-US" sz="3600" dirty="0"/>
          </a:p>
        </p:txBody>
      </p:sp>
    </p:spTree>
  </p:cSld>
  <p:clrMapOvr>
    <a:masterClrMapping/>
  </p:clrMapOvr>
</p:sld>
</file>

<file path=ppt/slides/slide8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随筆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ずいひつ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essays, miscellaneous writings, literary jottings...</a:t>
            </a:r>
            <a:endParaRPr lang="en-US" sz="3600" dirty="0"/>
          </a:p>
        </p:txBody>
      </p:sp>
    </p:spTree>
  </p:cSld>
  <p:clrMapOvr>
    <a:masterClrMapping/>
  </p:clrMapOvr>
</p:sld>
</file>

<file path=ppt/slides/slide8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図々しい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ずうずうしい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impudent, shameless, brazen, forward, audacious, cheeky...</a:t>
            </a:r>
            <a:endParaRPr lang="en-US" sz="3600" dirty="0"/>
          </a:p>
        </p:txBody>
      </p:sp>
    </p:spTree>
  </p:cSld>
  <p:clrMapOvr>
    <a:masterClrMapping/>
  </p:clrMapOvr>
</p:sld>
</file>

<file path=ppt/slides/slide8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図鑑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ずかん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pictorial book, picture book, illustrated reference book, identification manual, field guide...</a:t>
            </a:r>
            <a:endParaRPr lang="en-US" sz="3600" dirty="0"/>
          </a:p>
        </p:txBody>
      </p:sp>
    </p:spTree>
  </p:cSld>
  <p:clrMapOvr>
    <a:masterClrMapping/>
  </p:clrMapOvr>
</p:sld>
</file>

<file path=ppt/slides/slide8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図形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ずけい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figure, shape, graphic...</a:t>
            </a:r>
            <a:endParaRPr lang="en-US" sz="3600" dirty="0"/>
          </a:p>
        </p:txBody>
      </p:sp>
    </p:spTree>
  </p:cSld>
  <p:clrMapOvr>
    <a:masterClrMapping/>
  </p:clrMapOvr>
</p:sld>
</file>

<file path=ppt/slides/slide8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ずっと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continuously in some state (for a long time, distance), throughout, all along, the whole time, all the way| much (better,...</a:t>
            </a:r>
            <a:endParaRPr lang="en-US" sz="3600" dirty="0"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いよいよ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more and more, all the more, increasingly| at last, finally, beyond doubt| (at the) last moment, worst possible time...</a:t>
            </a:r>
            <a:endParaRPr lang="en-US" sz="3600" dirty="0"/>
          </a:p>
        </p:txBody>
      </p:sp>
    </p:spTree>
  </p:cSld>
  <p:clrMapOvr>
    <a:masterClrMapping/>
  </p:clrMapOvr>
</p:sld>
</file>

<file path=ppt/slides/slide8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頭脳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ずのう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head, brains| intellect, understanding...</a:t>
            </a:r>
            <a:endParaRPr lang="en-US" sz="3600" dirty="0"/>
          </a:p>
        </p:txBody>
      </p:sp>
    </p:spTree>
  </p:cSld>
  <p:clrMapOvr>
    <a:masterClrMapping/>
  </p:clrMapOvr>
</p:sld>
</file>

<file path=ppt/slides/slide8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図表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ずひょう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chart, diagram, graph, figure...</a:t>
            </a:r>
            <a:endParaRPr lang="en-US" sz="3600" dirty="0"/>
          </a:p>
        </p:txBody>
      </p:sp>
    </p:spTree>
  </p:cSld>
  <p:clrMapOvr>
    <a:masterClrMapping/>
  </p:clrMapOvr>
</p:sld>
</file>

<file path=ppt/slides/slide8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ずらす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shift, to move, to slide| to move (an appointment, meeting, etc.), to bring forward, to put back, to put off, to delay...</a:t>
            </a:r>
            <a:endParaRPr lang="en-US" sz="3600" dirty="0"/>
          </a:p>
        </p:txBody>
      </p:sp>
    </p:spTree>
  </p:cSld>
  <p:clrMapOvr>
    <a:masterClrMapping/>
  </p:clrMapOvr>
</p:sld>
</file>

<file path=ppt/slides/slide8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ずらり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 a row, in a line...</a:t>
            </a:r>
            <a:endParaRPr lang="en-US" sz="3600" dirty="0"/>
          </a:p>
        </p:txBody>
      </p:sp>
    </p:spTree>
  </p:cSld>
  <p:clrMapOvr>
    <a:masterClrMapping/>
  </p:clrMapOvr>
</p:sld>
</file>

<file path=ppt/slides/slide8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狡い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ずるい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sly, cunning, sneaky, crafty, unfair, dishonest| miserly, mean, stingy...</a:t>
            </a:r>
            <a:endParaRPr lang="en-US" sz="3600" dirty="0"/>
          </a:p>
        </p:txBody>
      </p:sp>
    </p:spTree>
  </p:cSld>
  <p:clrMapOvr>
    <a:masterClrMapping/>
  </p:clrMapOvr>
</p:sld>
</file>

<file path=ppt/slides/slide8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ずれる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slide, to slip off, to get dislocated, to be out of alignment, to get dislodged, to deviate, to shift (position), to b...</a:t>
            </a:r>
            <a:endParaRPr lang="en-US" sz="3600" dirty="0"/>
          </a:p>
        </p:txBody>
      </p:sp>
    </p:spTree>
  </p:cSld>
  <p:clrMapOvr>
    <a:masterClrMapping/>
  </p:clrMapOvr>
</p:sld>
</file>

<file path=ppt/slides/slide8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surname, family name| hereditary title (used in ancient Japan to denote rank and political standing)...</a:t>
            </a:r>
            <a:endParaRPr lang="en-US" sz="3600" dirty="0"/>
          </a:p>
        </p:txBody>
      </p:sp>
    </p:spTree>
  </p:cSld>
  <p:clrMapOvr>
    <a:masterClrMapping/>
  </p:clrMapOvr>
</p:sld>
</file>

<file path=ppt/slides/slide8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製作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せいさく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manufacture, production...</a:t>
            </a:r>
            <a:endParaRPr lang="en-US" sz="3600" dirty="0"/>
          </a:p>
        </p:txBody>
      </p:sp>
    </p:spTree>
  </p:cSld>
  <p:clrMapOvr>
    <a:masterClrMapping/>
  </p:clrMapOvr>
</p:sld>
</file>

<file path=ppt/slides/slide8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制作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せいさく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work (film, book)| production, creation, turning (something) out, development...</a:t>
            </a:r>
            <a:endParaRPr lang="en-US" sz="3600" dirty="0"/>
          </a:p>
        </p:txBody>
      </p:sp>
    </p:spTree>
  </p:cSld>
  <p:clrMapOvr>
    <a:masterClrMapping/>
  </p:clrMapOvr>
</p:sld>
</file>

<file path=ppt/slides/slide8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性質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せいしつ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nature, property, disposition...</a:t>
            </a:r>
            <a:endParaRPr lang="en-US" sz="3600" dirty="0"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炒る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roast, to parch, to toast, to boil down...</a:t>
            </a:r>
            <a:endParaRPr lang="en-US" sz="3600" dirty="0"/>
          </a:p>
        </p:txBody>
      </p:sp>
    </p:spTree>
  </p:cSld>
  <p:clrMapOvr>
    <a:masterClrMapping/>
  </p:clrMapOvr>
</p:sld>
</file>

<file path=ppt/slides/slide8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清書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せいしょ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fair copy, clean copy...</a:t>
            </a:r>
            <a:endParaRPr lang="en-US" sz="3600" dirty="0"/>
          </a:p>
        </p:txBody>
      </p:sp>
    </p:spTree>
  </p:cSld>
  <p:clrMapOvr>
    <a:masterClrMapping/>
  </p:clrMapOvr>
</p:sld>
</file>

<file path=ppt/slides/slide8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青少年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せいしょうねん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youth, young person...</a:t>
            </a:r>
            <a:endParaRPr lang="en-US" sz="3600" dirty="0"/>
          </a:p>
        </p:txBody>
      </p:sp>
    </p:spTree>
  </p:cSld>
  <p:clrMapOvr>
    <a:masterClrMapping/>
  </p:clrMapOvr>
</p:sld>
</file>

<file path=ppt/slides/slide8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整数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せいすう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integer...</a:t>
            </a:r>
            <a:endParaRPr lang="en-US" sz="3600" dirty="0"/>
          </a:p>
        </p:txBody>
      </p:sp>
    </p:spTree>
  </p:cSld>
  <p:clrMapOvr>
    <a:masterClrMapping/>
  </p:clrMapOvr>
</p:sld>
</file>

<file path=ppt/slides/slide8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清掃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cleaning, clean-up, garbage collection, scavenging...</a:t>
            </a:r>
            <a:endParaRPr lang="en-US" sz="3600" dirty="0"/>
          </a:p>
        </p:txBody>
      </p:sp>
    </p:spTree>
  </p:cSld>
  <p:clrMapOvr>
    <a:masterClrMapping/>
  </p:clrMapOvr>
</p:sld>
</file>

<file path=ppt/slides/slide8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生存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せいぞん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existence, being, survival| to exist, to live, to survive...</a:t>
            </a:r>
            <a:endParaRPr lang="en-US" sz="3600" dirty="0"/>
          </a:p>
        </p:txBody>
      </p:sp>
    </p:spTree>
  </p:cSld>
  <p:clrMapOvr>
    <a:masterClrMapping/>
  </p:clrMapOvr>
</p:sld>
</file>

<file path=ppt/slides/slide8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生長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せいちょう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growth (of a plant)...</a:t>
            </a:r>
            <a:endParaRPr lang="en-US" sz="3600" dirty="0"/>
          </a:p>
        </p:txBody>
      </p:sp>
    </p:spTree>
  </p:cSld>
  <p:clrMapOvr>
    <a:masterClrMapping/>
  </p:clrMapOvr>
</p:sld>
</file>

<file path=ppt/slides/slide8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政党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political party...</a:t>
            </a:r>
            <a:endParaRPr lang="en-US" sz="3600" dirty="0"/>
          </a:p>
        </p:txBody>
      </p:sp>
    </p:spTree>
  </p:cSld>
  <p:clrMapOvr>
    <a:masterClrMapping/>
  </p:clrMapOvr>
</p:sld>
</file>

<file path=ppt/slides/slide8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生年月日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せいねんがっぴ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birth date, date of birth, DOB...</a:t>
            </a:r>
            <a:endParaRPr lang="en-US" sz="3600" dirty="0"/>
          </a:p>
        </p:txBody>
      </p:sp>
    </p:spTree>
  </p:cSld>
  <p:clrMapOvr>
    <a:masterClrMapping/>
  </p:clrMapOvr>
</p:sld>
</file>

<file path=ppt/slides/slide8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性能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せいのう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ability, performance, efficiency...</a:t>
            </a:r>
            <a:endParaRPr lang="en-US" sz="3600" dirty="0"/>
          </a:p>
        </p:txBody>
      </p:sp>
    </p:spTree>
  </p:cSld>
  <p:clrMapOvr>
    <a:masterClrMapping/>
  </p:clrMapOvr>
</p:sld>
</file>

<file path=ppt/slides/slide8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整備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maintenance, servicing| putting in place, establishment, development, preparation, provision, outfitting...</a:t>
            </a:r>
            <a:endParaRPr lang="en-US" sz="3600" dirty="0"/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入れ物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いれもの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container, case, receptacle| coffin, casket...</a:t>
            </a:r>
            <a:endParaRPr lang="en-US" sz="3600" dirty="0"/>
          </a:p>
        </p:txBody>
      </p:sp>
    </p:spTree>
  </p:cSld>
  <p:clrMapOvr>
    <a:masterClrMapping/>
  </p:clrMapOvr>
</p:sld>
</file>

<file path=ppt/slides/slide8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成分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せいぶん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ingredient, component, composition...</a:t>
            </a:r>
            <a:endParaRPr lang="en-US" sz="3600" dirty="0"/>
          </a:p>
        </p:txBody>
      </p:sp>
    </p:spTree>
  </p:cSld>
  <p:clrMapOvr>
    <a:masterClrMapping/>
  </p:clrMapOvr>
</p:sld>
</file>

<file path=ppt/slides/slide8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性別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せいべつ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gender, distinction of sex, sex...</a:t>
            </a:r>
            <a:endParaRPr lang="en-US" sz="3600" dirty="0"/>
          </a:p>
        </p:txBody>
      </p:sp>
    </p:spTree>
  </p:cSld>
  <p:clrMapOvr>
    <a:masterClrMapping/>
  </p:clrMapOvr>
</p:sld>
</file>

<file path=ppt/slides/slide8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正方形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せいほうけい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square...</a:t>
            </a:r>
            <a:endParaRPr lang="en-US" sz="3600" dirty="0"/>
          </a:p>
        </p:txBody>
      </p:sp>
    </p:spTree>
  </p:cSld>
  <p:clrMapOvr>
    <a:masterClrMapping/>
  </p:clrMapOvr>
</p:sld>
</file>

<file path=ppt/slides/slide8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正門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せいもん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main gate, main entrance...</a:t>
            </a:r>
            <a:endParaRPr lang="en-US" sz="3600" dirty="0"/>
          </a:p>
        </p:txBody>
      </p:sp>
    </p:spTree>
  </p:cSld>
  <p:clrMapOvr>
    <a:masterClrMapping/>
  </p:clrMapOvr>
</p:sld>
</file>

<file path=ppt/slides/slide8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成立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せいりつ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formation, establishment, materialization, coming into existence| conclusion (e.g. of a deal), reaching (e.g. an agreemen...</a:t>
            </a:r>
            <a:endParaRPr lang="en-US" sz="3600" dirty="0"/>
          </a:p>
        </p:txBody>
      </p:sp>
    </p:spTree>
  </p:cSld>
  <p:clrMapOvr>
    <a:masterClrMapping/>
  </p:clrMapOvr>
</p:sld>
</file>

<file path=ppt/slides/slide8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西暦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せいれき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Common Era, CE, Christian Era, anno domini, AD| Western (Gregorian) calendar...</a:t>
            </a:r>
            <a:endParaRPr lang="en-US" sz="3600" dirty="0"/>
          </a:p>
        </p:txBody>
      </p:sp>
    </p:spTree>
  </p:cSld>
  <p:clrMapOvr>
    <a:masterClrMapping/>
  </p:clrMapOvr>
</p:sld>
</file>

<file path=ppt/slides/slide8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背負う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せおう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carry on one's back| to be burdened with, to take responsibility for| to have (something) in the background, to be in ...</a:t>
            </a:r>
            <a:endParaRPr lang="en-US" sz="3600" dirty="0"/>
          </a:p>
        </p:txBody>
      </p:sp>
    </p:spTree>
  </p:cSld>
  <p:clrMapOvr>
    <a:masterClrMapping/>
  </p:clrMapOvr>
</p:sld>
</file>

<file path=ppt/slides/slide8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赤道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せきどう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equator...</a:t>
            </a:r>
            <a:endParaRPr lang="en-US" sz="3600" dirty="0"/>
          </a:p>
        </p:txBody>
      </p:sp>
    </p:spTree>
  </p:cSld>
  <p:clrMapOvr>
    <a:masterClrMapping/>
  </p:clrMapOvr>
</p:sld>
</file>

<file path=ppt/slides/slide8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折角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せっかく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with trouble, at great pains| rare, valuable, precious, long-awaited| kind, generous| specially, especially, expressly...</a:t>
            </a:r>
            <a:endParaRPr lang="en-US" sz="3600" dirty="0"/>
          </a:p>
        </p:txBody>
      </p:sp>
    </p:spTree>
  </p:cSld>
  <p:clrMapOvr>
    <a:masterClrMapping/>
  </p:clrMapOvr>
</p:sld>
</file>

<file path=ppt/slides/slide8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接近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せっきん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getting closer, drawing nearer, approaching| being not much different, being near (age, skill, etc.)| becoming close (i.e...</a:t>
            </a:r>
            <a:endParaRPr lang="en-US" sz="3600" dirty="0"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インク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ink...</a:t>
            </a:r>
            <a:endParaRPr lang="en-US" sz="3600" dirty="0"/>
          </a:p>
        </p:txBody>
      </p:sp>
    </p:spTree>
  </p:cSld>
  <p:clrMapOvr>
    <a:masterClrMapping/>
  </p:clrMapOvr>
</p:sld>
</file>

<file path=ppt/slides/slide8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石鹸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せっけん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soap...</a:t>
            </a:r>
            <a:endParaRPr lang="en-US" sz="3600" dirty="0"/>
          </a:p>
        </p:txBody>
      </p:sp>
    </p:spTree>
  </p:cSld>
  <p:clrMapOvr>
    <a:masterClrMapping/>
  </p:clrMapOvr>
</p:sld>
</file>

<file path=ppt/slides/slide8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接する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せっする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touch, to come in contact with, to border on, to adjoin, to be adjacent, to be close| to receive (e.g. visitor), to at...</a:t>
            </a:r>
            <a:endParaRPr lang="en-US" sz="3600" dirty="0"/>
          </a:p>
        </p:txBody>
      </p:sp>
    </p:spTree>
  </p:cSld>
  <p:clrMapOvr>
    <a:masterClrMapping/>
  </p:clrMapOvr>
</p:sld>
</file>

<file path=ppt/slides/slide8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せっせと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diligently, assiduously, industriously, beavering away...</a:t>
            </a:r>
            <a:endParaRPr lang="en-US" sz="3600" dirty="0"/>
          </a:p>
        </p:txBody>
      </p:sp>
    </p:spTree>
  </p:cSld>
  <p:clrMapOvr>
    <a:masterClrMapping/>
  </p:clrMapOvr>
</p:sld>
</file>

<file path=ppt/slides/slide8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接続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せつぞく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connection, attachment, union, join, joint, link| changing trains| conjunction...</a:t>
            </a:r>
            <a:endParaRPr lang="en-US" sz="3600" dirty="0"/>
          </a:p>
        </p:txBody>
      </p:sp>
    </p:spTree>
  </p:cSld>
  <p:clrMapOvr>
    <a:masterClrMapping/>
  </p:clrMapOvr>
</p:sld>
</file>

<file path=ppt/slides/slide8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瀬戸物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せともの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earthenware, porcelain, china, pottery, crockery...</a:t>
            </a:r>
            <a:endParaRPr lang="en-US" sz="3600" dirty="0"/>
          </a:p>
        </p:txBody>
      </p:sp>
    </p:spTree>
  </p:cSld>
  <p:clrMapOvr>
    <a:masterClrMapping/>
  </p:clrMapOvr>
</p:sld>
</file>

<file path=ppt/slides/slide8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迫る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approach, to draw near, to be imminent| to press (someone for something), to urge, to compel...</a:t>
            </a:r>
            <a:endParaRPr lang="en-US" sz="3600" dirty="0"/>
          </a:p>
        </p:txBody>
      </p:sp>
    </p:spTree>
  </p:cSld>
  <p:clrMapOvr>
    <a:masterClrMapping/>
  </p:clrMapOvr>
</p:sld>
</file>

<file path=ppt/slides/slide8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攻め手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せめて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offense, offence, method of attack...</a:t>
            </a:r>
            <a:endParaRPr lang="en-US" sz="3600" dirty="0"/>
          </a:p>
        </p:txBody>
      </p:sp>
    </p:spTree>
  </p:cSld>
  <p:clrMapOvr>
    <a:masterClrMapping/>
  </p:clrMapOvr>
</p:sld>
</file>

<file path=ppt/slides/slide8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攻める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attack, to assault, to assail...</a:t>
            </a:r>
            <a:endParaRPr lang="en-US" sz="3600" dirty="0"/>
          </a:p>
        </p:txBody>
      </p:sp>
    </p:spTree>
  </p:cSld>
  <p:clrMapOvr>
    <a:masterClrMapping/>
  </p:clrMapOvr>
</p:sld>
</file>

<file path=ppt/slides/slide8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セメント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cement...</a:t>
            </a:r>
            <a:endParaRPr lang="en-US" sz="3600" dirty="0"/>
          </a:p>
        </p:txBody>
      </p:sp>
    </p:spTree>
  </p:cSld>
  <p:clrMapOvr>
    <a:masterClrMapping/>
  </p:clrMapOvr>
</p:sld>
</file>

<file path=ppt/slides/slide8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stopper, cork, plug, bung| tap, faucet, stopcock...</a:t>
            </a:r>
            <a:endParaRPr lang="en-US" sz="3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呆れる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あきれる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amazed, to be shocked, to be astonished, to be astounded, to be disgusted, to be exasperated, to be fed up...</a:t>
            </a:r>
            <a:endParaRPr lang="en-US" sz="3600" dirty="0"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インタビュー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interview (i.e. television, newspaper,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90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洗剤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せんざい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detergent, cleanser, cleaning agent, washing material...</a:t>
            </a:r>
            <a:endParaRPr lang="en-US" sz="3600" dirty="0"/>
          </a:p>
        </p:txBody>
      </p:sp>
    </p:spTree>
  </p:cSld>
  <p:clrMapOvr>
    <a:masterClrMapping/>
  </p:clrMapOvr>
</p:sld>
</file>

<file path=ppt/slides/slide90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扇子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folding fan...</a:t>
            </a:r>
            <a:endParaRPr lang="en-US" sz="3600" dirty="0"/>
          </a:p>
        </p:txBody>
      </p:sp>
    </p:spTree>
  </p:cSld>
  <p:clrMapOvr>
    <a:masterClrMapping/>
  </p:clrMapOvr>
</p:sld>
</file>

<file path=ppt/slides/slide90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専制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despotism, autocracy...</a:t>
            </a:r>
            <a:endParaRPr lang="en-US" sz="3600" dirty="0"/>
          </a:p>
        </p:txBody>
      </p:sp>
    </p:spTree>
  </p:cSld>
  <p:clrMapOvr>
    <a:masterClrMapping/>
  </p:clrMapOvr>
</p:sld>
</file>

<file path=ppt/slides/slide90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先々月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せんせんげつ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month before last...</a:t>
            </a:r>
            <a:endParaRPr lang="en-US" sz="3600" dirty="0"/>
          </a:p>
        </p:txBody>
      </p:sp>
    </p:spTree>
  </p:cSld>
  <p:clrMapOvr>
    <a:masterClrMapping/>
  </p:clrMapOvr>
</p:sld>
</file>

<file path=ppt/slides/slide90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先々週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せんせんしゅう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week before last...</a:t>
            </a:r>
            <a:endParaRPr lang="en-US" sz="3600" dirty="0"/>
          </a:p>
        </p:txBody>
      </p:sp>
    </p:spTree>
  </p:cSld>
  <p:clrMapOvr>
    <a:masterClrMapping/>
  </p:clrMapOvr>
</p:sld>
</file>

<file path=ppt/slides/slide90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先祖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せんぞ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ancestor, forefather, foremother...</a:t>
            </a:r>
            <a:endParaRPr lang="en-US" sz="3600" dirty="0"/>
          </a:p>
        </p:txBody>
      </p:sp>
    </p:spTree>
  </p:cSld>
  <p:clrMapOvr>
    <a:masterClrMapping/>
  </p:clrMapOvr>
</p:sld>
</file>

<file path=ppt/slides/slide90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先端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せんたん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pointed end, tip, point, cusp (of a leaf, crescent moon, etc.), apex (of a curve)| forefront, vanguard, spearhead, leadin...</a:t>
            </a:r>
            <a:endParaRPr lang="en-US" sz="3600" dirty="0"/>
          </a:p>
        </p:txBody>
      </p:sp>
    </p:spTree>
  </p:cSld>
  <p:clrMapOvr>
    <a:masterClrMapping/>
  </p:clrMapOvr>
</p:sld>
</file>

<file path=ppt/slides/slide90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センチ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centimeter, centimetre| centi-, 10^-2| sentimental...</a:t>
            </a:r>
            <a:endParaRPr lang="en-US" sz="3600" dirty="0"/>
          </a:p>
        </p:txBody>
      </p:sp>
    </p:spTree>
  </p:cSld>
  <p:clrMapOvr>
    <a:masterClrMapping/>
  </p:clrMapOvr>
</p:sld>
</file>

<file path=ppt/slides/slide90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宣伝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せんでん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publicity, advertisement, advertising, propaganda...</a:t>
            </a:r>
            <a:endParaRPr lang="en-US" sz="3600" dirty="0"/>
          </a:p>
        </p:txBody>
      </p:sp>
    </p:spTree>
  </p:cSld>
  <p:clrMapOvr>
    <a:masterClrMapping/>
  </p:clrMapOvr>
</p:sld>
</file>

<file path=ppt/slides/slide90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先頭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せんとう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head (of a line, group, etc.), front, lead, forefront, vanguard...</a:t>
            </a:r>
            <a:endParaRPr lang="en-US" sz="3600" dirty="0"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引力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いんりょく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attraction (e.g. magnetic, gravitation), affinity, gravitational pull| attractiveness, magnetism...</a:t>
            </a:r>
            <a:endParaRPr lang="en-US" sz="3600" dirty="0"/>
          </a:p>
        </p:txBody>
      </p:sp>
    </p:spTree>
  </p:cSld>
  <p:clrMapOvr>
    <a:masterClrMapping/>
  </p:clrMapOvr>
</p:sld>
</file>

<file path=ppt/slides/slide9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扇風機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せんぷうき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electric fan...</a:t>
            </a:r>
            <a:endParaRPr lang="en-US" sz="3600" dirty="0"/>
          </a:p>
        </p:txBody>
      </p:sp>
    </p:spTree>
  </p:cSld>
  <p:clrMapOvr>
    <a:masterClrMapping/>
  </p:clrMapOvr>
</p:sld>
</file>

<file path=ppt/slides/slide9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線路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せんろ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railway track, railway line, railroad, railway, track, line...</a:t>
            </a:r>
            <a:endParaRPr lang="en-US" sz="3600" dirty="0"/>
          </a:p>
        </p:txBody>
      </p:sp>
    </p:spTree>
  </p:cSld>
  <p:clrMapOvr>
    <a:masterClrMapping/>
  </p:clrMapOvr>
</p:sld>
</file>

<file path=ppt/slides/slide9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税関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ぜいかん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customs, customs house...</a:t>
            </a:r>
            <a:endParaRPr lang="en-US" sz="3600" dirty="0"/>
          </a:p>
        </p:txBody>
      </p:sp>
    </p:spTree>
  </p:cSld>
  <p:clrMapOvr>
    <a:masterClrMapping/>
  </p:clrMapOvr>
</p:sld>
</file>

<file path=ppt/slides/slide9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是非とも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ぜひとも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by all means, at all costs, absolutely...</a:t>
            </a:r>
            <a:endParaRPr lang="en-US" sz="3600" dirty="0"/>
          </a:p>
        </p:txBody>
      </p:sp>
    </p:spTree>
  </p:cSld>
  <p:clrMapOvr>
    <a:masterClrMapping/>
  </p:clrMapOvr>
</p:sld>
</file>

<file path=ppt/slides/slide9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ゼミ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seminar...</a:t>
            </a:r>
            <a:endParaRPr lang="en-US" sz="3600" dirty="0"/>
          </a:p>
        </p:txBody>
      </p:sp>
    </p:spTree>
  </p:cSld>
  <p:clrMapOvr>
    <a:masterClrMapping/>
  </p:clrMapOvr>
</p:sld>
</file>

<file path=ppt/slides/slide9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前後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ぜんご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front and rear, front and back, before and behind, back and forth| before and after| around, about, approximately| order,...</a:t>
            </a:r>
            <a:endParaRPr lang="en-US" sz="3600" dirty="0"/>
          </a:p>
        </p:txBody>
      </p:sp>
    </p:spTree>
  </p:cSld>
  <p:clrMapOvr>
    <a:masterClrMapping/>
  </p:clrMapOvr>
</p:sld>
</file>

<file path=ppt/slides/slide9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全集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ぜんしゅう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complete works, complete collection, complete series...</a:t>
            </a:r>
            <a:endParaRPr lang="en-US" sz="3600" dirty="0"/>
          </a:p>
        </p:txBody>
      </p:sp>
    </p:spTree>
  </p:cSld>
  <p:clrMapOvr>
    <a:masterClrMapping/>
  </p:clrMapOvr>
</p:sld>
</file>

<file path=ppt/slides/slide9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全身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ぜんしん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whole (body), full-length (e.g. portrait)| systemic...</a:t>
            </a:r>
            <a:endParaRPr lang="en-US" sz="3600" dirty="0"/>
          </a:p>
        </p:txBody>
      </p:sp>
    </p:spTree>
  </p:cSld>
  <p:clrMapOvr>
    <a:masterClrMapping/>
  </p:clrMapOvr>
</p:sld>
</file>

<file path=ppt/slides/slide9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全般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ぜんぱん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(the) whole| as a whole, in general, at large...</a:t>
            </a:r>
            <a:endParaRPr lang="en-US" sz="3600" dirty="0"/>
          </a:p>
        </p:txBody>
      </p:sp>
    </p:spTree>
  </p:cSld>
  <p:clrMapOvr>
    <a:masterClrMapping/>
  </p:clrMapOvr>
</p:sld>
</file>

<file path=ppt/slides/slide9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相違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そうい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difference, discrepancy, variation...</a:t>
            </a:r>
            <a:endParaRPr lang="en-US" sz="3600" dirty="0"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ウェイトレス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waitress...</a:t>
            </a:r>
            <a:endParaRPr lang="en-US" sz="3600" dirty="0"/>
          </a:p>
        </p:txBody>
      </p:sp>
    </p:spTree>
  </p:cSld>
  <p:clrMapOvr>
    <a:masterClrMapping/>
  </p:clrMapOvr>
</p:sld>
</file>

<file path=ppt/slides/slide9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そう言えば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そういえば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now that you mention it, come to think of it, that reminds me, on that subject, speaking of which...</a:t>
            </a:r>
            <a:endParaRPr lang="en-US" sz="3600" dirty="0"/>
          </a:p>
        </p:txBody>
      </p:sp>
    </p:spTree>
  </p:cSld>
  <p:clrMapOvr>
    <a:masterClrMapping/>
  </p:clrMapOvr>
</p:sld>
</file>

<file path=ppt/slides/slide9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倉庫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そうこ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storehouse, warehouse, godown...</a:t>
            </a:r>
            <a:endParaRPr lang="en-US" sz="3600" dirty="0"/>
          </a:p>
        </p:txBody>
      </p:sp>
    </p:spTree>
  </p:cSld>
  <p:clrMapOvr>
    <a:masterClrMapping/>
  </p:clrMapOvr>
</p:sld>
</file>

<file path=ppt/slides/slide9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相互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そうご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mutual, reciprocal...</a:t>
            </a:r>
            <a:endParaRPr lang="en-US" sz="3600" dirty="0"/>
          </a:p>
        </p:txBody>
      </p:sp>
    </p:spTree>
  </p:cSld>
  <p:clrMapOvr>
    <a:masterClrMapping/>
  </p:clrMapOvr>
</p:sld>
</file>

<file path=ppt/slides/slide9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創作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そうさく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creation, production, creative work (novel, film, etc.), original work, (creative) writing| fabrication, fiction, inventi...</a:t>
            </a:r>
            <a:endParaRPr lang="en-US" sz="3600" dirty="0"/>
          </a:p>
        </p:txBody>
      </p:sp>
    </p:spTree>
  </p:cSld>
  <p:clrMapOvr>
    <a:masterClrMapping/>
  </p:clrMapOvr>
</p:sld>
</file>

<file path=ppt/slides/slide9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葬式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そうしき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funeral...</a:t>
            </a:r>
            <a:endParaRPr lang="en-US" sz="3600" dirty="0"/>
          </a:p>
        </p:txBody>
      </p:sp>
    </p:spTree>
  </p:cSld>
  <p:clrMapOvr>
    <a:masterClrMapping/>
  </p:clrMapOvr>
</p:sld>
</file>

<file path=ppt/slides/slide9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然うして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そうして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and, like that...</a:t>
            </a:r>
            <a:endParaRPr lang="en-US" sz="3600" dirty="0"/>
          </a:p>
        </p:txBody>
      </p:sp>
    </p:spTree>
  </p:cSld>
  <p:clrMapOvr>
    <a:masterClrMapping/>
  </p:clrMapOvr>
</p:sld>
</file>

<file path=ppt/slides/slide9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騒々しい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そうぞうしい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noisy, loud, boisterous, clamorous, raucous| turbulent, unsettled, restless...</a:t>
            </a:r>
            <a:endParaRPr lang="en-US" sz="3600" dirty="0"/>
          </a:p>
        </p:txBody>
      </p:sp>
    </p:spTree>
  </p:cSld>
  <p:clrMapOvr>
    <a:masterClrMapping/>
  </p:clrMapOvr>
</p:sld>
</file>

<file path=ppt/slides/slide9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送別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そうべつ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farewell, send-off...</a:t>
            </a:r>
            <a:endParaRPr lang="en-US" sz="3600" dirty="0"/>
          </a:p>
        </p:txBody>
      </p:sp>
    </p:spTree>
  </p:cSld>
  <p:clrMapOvr>
    <a:masterClrMapping/>
  </p:clrMapOvr>
</p:sld>
</file>

<file path=ppt/slides/slide9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総理大臣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そうりだいじん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prime minister (as the head of a cabinet government), premier...</a:t>
            </a:r>
            <a:endParaRPr lang="en-US" sz="3600" dirty="0"/>
          </a:p>
        </p:txBody>
      </p:sp>
    </p:spTree>
  </p:cSld>
  <p:clrMapOvr>
    <a:masterClrMapping/>
  </p:clrMapOvr>
</p:sld>
</file>

<file path=ppt/slides/slide9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送料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そうりょう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postage, carriage, shipping charge...</a:t>
            </a:r>
            <a:endParaRPr lang="en-US" sz="3600" dirty="0"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植木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うえき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garden shrubs, trees, potted plant...</a:t>
            </a:r>
            <a:endParaRPr lang="en-US" sz="3600" dirty="0"/>
          </a:p>
        </p:txBody>
      </p:sp>
    </p:spTree>
  </p:cSld>
  <p:clrMapOvr>
    <a:masterClrMapping/>
  </p:clrMapOvr>
</p:sld>
</file>

<file path=ppt/slides/slide9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速達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そくたつ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express, special delivery...</a:t>
            </a:r>
            <a:endParaRPr lang="en-US" sz="3600" dirty="0"/>
          </a:p>
        </p:txBody>
      </p:sp>
    </p:spTree>
  </p:cSld>
  <p:clrMapOvr>
    <a:masterClrMapping/>
  </p:clrMapOvr>
</p:sld>
</file>

<file path=ppt/slides/slide9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測定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そくてい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measurement...</a:t>
            </a:r>
            <a:endParaRPr lang="en-US" sz="3600" dirty="0"/>
          </a:p>
        </p:txBody>
      </p:sp>
    </p:spTree>
  </p:cSld>
  <p:clrMapOvr>
    <a:masterClrMapping/>
  </p:clrMapOvr>
</p:sld>
</file>

<file path=ppt/slides/slide9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測量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そくりょう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measurement, surveying...</a:t>
            </a:r>
            <a:endParaRPr lang="en-US" sz="3600" dirty="0"/>
          </a:p>
        </p:txBody>
      </p:sp>
    </p:spTree>
  </p:cSld>
  <p:clrMapOvr>
    <a:masterClrMapping/>
  </p:clrMapOvr>
</p:sld>
</file>

<file path=ppt/slides/slide9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速力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そくりょく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speed...</a:t>
            </a:r>
            <a:endParaRPr lang="en-US" sz="3600" dirty="0"/>
          </a:p>
        </p:txBody>
      </p:sp>
    </p:spTree>
  </p:cSld>
  <p:clrMapOvr>
    <a:masterClrMapping/>
  </p:clrMapOvr>
</p:sld>
</file>

<file path=ppt/slides/slide9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素質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そしつ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makings (of), aptitude, talent, qualities| nature, character, temperament...</a:t>
            </a:r>
            <a:endParaRPr lang="en-US" sz="3600" dirty="0"/>
          </a:p>
        </p:txBody>
      </p:sp>
    </p:spTree>
  </p:cSld>
  <p:clrMapOvr>
    <a:masterClrMapping/>
  </p:clrMapOvr>
</p:sld>
</file>

<file path=ppt/slides/slide9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祖先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ancestor...</a:t>
            </a:r>
            <a:endParaRPr lang="en-US" sz="3600" dirty="0"/>
          </a:p>
        </p:txBody>
      </p:sp>
    </p:spTree>
  </p:cSld>
  <p:clrMapOvr>
    <a:masterClrMapping/>
  </p:clrMapOvr>
</p:sld>
</file>

<file path=ppt/slides/slide9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そそっかしい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careless, thoughtless, hasty, rash...</a:t>
            </a:r>
            <a:endParaRPr lang="en-US" sz="3600" dirty="0"/>
          </a:p>
        </p:txBody>
      </p:sp>
    </p:spTree>
  </p:cSld>
  <p:clrMapOvr>
    <a:masterClrMapping/>
  </p:clrMapOvr>
</p:sld>
</file>

<file path=ppt/slides/slide9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率直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そっちょく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frank, candid, straightforward, openhearted, direct, outspoken...</a:t>
            </a:r>
            <a:endParaRPr lang="en-US" sz="3600" dirty="0"/>
          </a:p>
        </p:txBody>
      </p:sp>
    </p:spTree>
  </p:cSld>
  <p:clrMapOvr>
    <a:masterClrMapping/>
  </p:clrMapOvr>
</p:sld>
</file>

<file path=ppt/slides/slide9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そっと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softly, gently, quietly, lightly| stealthily, secretly, in secret| to leave alone, to leave as it is...</a:t>
            </a:r>
            <a:endParaRPr lang="en-US" sz="3600" dirty="0"/>
          </a:p>
        </p:txBody>
      </p:sp>
    </p:spTree>
  </p:cSld>
  <p:clrMapOvr>
    <a:masterClrMapping/>
  </p:clrMapOvr>
</p:sld>
</file>

<file path=ppt/slides/slide9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備える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そなえる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furnish with, to equip with, to provide, to install| to prepare for, to make preparations for, to make provision for| ...</a:t>
            </a:r>
            <a:endParaRPr lang="en-US" sz="3600" dirty="0"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飢える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starve, to be famished, to be hungry| to be starved of (e.g. love), to be thirsty for (e.g. knowledge), to be hungry f...</a:t>
            </a:r>
            <a:endParaRPr lang="en-US" sz="3600" dirty="0"/>
          </a:p>
        </p:txBody>
      </p:sp>
    </p:spTree>
  </p:cSld>
  <p:clrMapOvr>
    <a:masterClrMapping/>
  </p:clrMapOvr>
</p:sld>
</file>

<file path=ppt/slides/slide9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その上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そのうえ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 addition, furthermore| above (which), on top of (which)...</a:t>
            </a:r>
            <a:endParaRPr lang="en-US" sz="3600" dirty="0"/>
          </a:p>
        </p:txBody>
      </p:sp>
    </p:spTree>
  </p:cSld>
  <p:clrMapOvr>
    <a:masterClrMapping/>
  </p:clrMapOvr>
</p:sld>
</file>

<file path=ppt/slides/slide9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その頃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そのころ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at that time, in those days, at that moment, then...</a:t>
            </a:r>
            <a:endParaRPr lang="en-US" sz="3600" dirty="0"/>
          </a:p>
        </p:txBody>
      </p:sp>
    </p:spTree>
  </p:cSld>
  <p:clrMapOvr>
    <a:masterClrMapping/>
  </p:clrMapOvr>
</p:sld>
</file>

<file path=ppt/slides/slide9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その為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そのため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hence, for that reason...</a:t>
            </a:r>
            <a:endParaRPr lang="en-US" sz="3600" dirty="0"/>
          </a:p>
        </p:txBody>
      </p:sp>
    </p:spTree>
  </p:cSld>
  <p:clrMapOvr>
    <a:masterClrMapping/>
  </p:clrMapOvr>
</p:sld>
</file>

<file path=ppt/slides/slide9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その他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そのほか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the rest, the others| in addition (to that), besides that, other than that, and other ...| and so forth, and the like, an...</a:t>
            </a:r>
            <a:endParaRPr lang="en-US" sz="3600" dirty="0"/>
          </a:p>
        </p:txBody>
      </p:sp>
    </p:spTree>
  </p:cSld>
  <p:clrMapOvr>
    <a:masterClrMapping/>
  </p:clrMapOvr>
</p:sld>
</file>

<file path=ppt/slides/slide9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蕎麦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そば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buckwheat (Fagopyrum esculentum)| soba, Japanese buckwheat noodles| Chinese-style noodles...</a:t>
            </a:r>
            <a:endParaRPr lang="en-US" sz="3600" dirty="0"/>
          </a:p>
        </p:txBody>
      </p:sp>
    </p:spTree>
  </p:cSld>
  <p:clrMapOvr>
    <a:masterClrMapping/>
  </p:clrMapOvr>
</p:sld>
</file>

<file path=ppt/slides/slide9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剃る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shave...</a:t>
            </a:r>
            <a:endParaRPr lang="en-US" sz="3600" dirty="0"/>
          </a:p>
        </p:txBody>
      </p:sp>
    </p:spTree>
  </p:cSld>
  <p:clrMapOvr>
    <a:masterClrMapping/>
  </p:clrMapOvr>
</p:sld>
</file>

<file path=ppt/slides/slide94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それなのに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and yet, despite this, but even so, but even then, however, nevertheless, for all that, notwithstanding that...</a:t>
            </a:r>
            <a:endParaRPr lang="en-US" sz="3600" dirty="0"/>
          </a:p>
        </p:txBody>
      </p:sp>
    </p:spTree>
  </p:cSld>
  <p:clrMapOvr>
    <a:masterClrMapping/>
  </p:clrMapOvr>
</p:sld>
</file>

<file path=ppt/slides/slide94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逸れる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それる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turn away, to bear off, to veer away, to swerve from, to miss (e.g. a target)| to deviate (e.g. of a conversation), to...</a:t>
            </a:r>
            <a:endParaRPr lang="en-US" sz="3600" dirty="0"/>
          </a:p>
        </p:txBody>
      </p:sp>
    </p:spTree>
  </p:cSld>
  <p:clrMapOvr>
    <a:masterClrMapping/>
  </p:clrMapOvr>
</p:sld>
</file>

<file path=ppt/slides/slide94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揃う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そろう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complete, to be all present, to make a full set, to be satisfied (of conditions)| to be equal, to be uniform, to be...</a:t>
            </a:r>
            <a:endParaRPr lang="en-US" sz="3600" dirty="0"/>
          </a:p>
        </p:txBody>
      </p:sp>
    </p:spTree>
  </p:cSld>
  <p:clrMapOvr>
    <a:masterClrMapping/>
  </p:clrMapOvr>
</p:sld>
</file>

<file path=ppt/slides/slide94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揃える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そろえる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collect, to gather, to get together, to complete (a collection)| to arrange, to put in order, to prepare, to get ready...</a:t>
            </a:r>
            <a:endParaRPr lang="en-US" sz="3600" dirty="0"/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浮かぶ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うかぶ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float, to be suspended| to rise to the surface, to appear, to emerge, to show up, to loom (up)| to come to mind, to ha...</a:t>
            </a:r>
            <a:endParaRPr lang="en-US" sz="3600" dirty="0"/>
          </a:p>
        </p:txBody>
      </p:sp>
    </p:spTree>
  </p:cSld>
  <p:clrMapOvr>
    <a:masterClrMapping/>
  </p:clrMapOvr>
</p:sld>
</file>

<file path=ppt/slides/slide95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算盤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そろばん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abacus, soroban| calculation (esp. of profit and loss), reckoning...</a:t>
            </a:r>
            <a:endParaRPr lang="en-US" sz="3600" dirty="0"/>
          </a:p>
        </p:txBody>
      </p:sp>
    </p:spTree>
  </p:cSld>
  <p:clrMapOvr>
    <a:masterClrMapping/>
  </p:clrMapOvr>
</p:sld>
</file>

<file path=ppt/slides/slide95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損得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そんとく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loss and gain, advantage and disadvantage...</a:t>
            </a:r>
            <a:endParaRPr lang="en-US" sz="3600" dirty="0"/>
          </a:p>
        </p:txBody>
      </p:sp>
    </p:spTree>
  </p:cSld>
  <p:clrMapOvr>
    <a:masterClrMapping/>
  </p:clrMapOvr>
</p:sld>
</file>

<file path=ppt/slides/slide95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雑巾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ぞうきん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house-cloth, dust cloth...</a:t>
            </a:r>
            <a:endParaRPr lang="en-US" sz="3600" dirty="0"/>
          </a:p>
        </p:txBody>
      </p:sp>
    </p:spTree>
  </p:cSld>
  <p:clrMapOvr>
    <a:masterClrMapping/>
  </p:clrMapOvr>
</p:sld>
</file>

<file path=ppt/slides/slide95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増減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ぞうげん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increase and decrease, fluctuation...</a:t>
            </a:r>
            <a:endParaRPr lang="en-US" sz="3600" dirty="0"/>
          </a:p>
        </p:txBody>
      </p:sp>
    </p:spTree>
  </p:cSld>
  <p:clrMapOvr>
    <a:masterClrMapping/>
  </p:clrMapOvr>
</p:sld>
</file>

<file path=ppt/slides/slide95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造船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ぞうせん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shipbuilding...</a:t>
            </a:r>
            <a:endParaRPr lang="en-US" sz="3600" dirty="0"/>
          </a:p>
        </p:txBody>
      </p:sp>
    </p:spTree>
  </p:cSld>
  <p:clrMapOvr>
    <a:masterClrMapping/>
  </p:clrMapOvr>
</p:sld>
</file>

<file path=ppt/slides/slide95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増大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ぞうだい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enlargement, increase...</a:t>
            </a:r>
            <a:endParaRPr lang="en-US" sz="3600" dirty="0"/>
          </a:p>
        </p:txBody>
      </p:sp>
    </p:spTree>
  </p:cSld>
  <p:clrMapOvr>
    <a:masterClrMapping/>
  </p:clrMapOvr>
</p:sld>
</file>

<file path=ppt/slides/slide95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草履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ぞうり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zori, traditional Japanese thonged sandals...</a:t>
            </a:r>
            <a:endParaRPr lang="en-US" sz="3600" dirty="0"/>
          </a:p>
        </p:txBody>
      </p:sp>
    </p:spTree>
  </p:cSld>
  <p:clrMapOvr>
    <a:masterClrMapping/>
  </p:clrMapOvr>
</p:sld>
</file>

<file path=ppt/slides/slide95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属する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ぞくする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belong to, to come under, to be affiliated with, to be subject to...</a:t>
            </a:r>
            <a:endParaRPr lang="en-US" sz="3600" dirty="0"/>
          </a:p>
        </p:txBody>
      </p:sp>
    </p:spTree>
  </p:cSld>
  <p:clrMapOvr>
    <a:masterClrMapping/>
  </p:clrMapOvr>
</p:sld>
</file>

<file path=ppt/slides/slide95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続々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ぞくぞく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successively, one after another...</a:t>
            </a:r>
            <a:endParaRPr lang="en-US" sz="3600" dirty="0"/>
          </a:p>
        </p:txBody>
      </p:sp>
    </p:spTree>
  </p:cSld>
  <p:clrMapOvr>
    <a:masterClrMapping/>
  </p:clrMapOvr>
</p:sld>
</file>

<file path=ppt/slides/slide95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存じる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ぞんじる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think, feel, consider, know, etc....</a:t>
            </a:r>
            <a:endParaRPr lang="en-US" sz="3600" dirty="0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浮かべる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うかべる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float, to set afloat, to launch| to show on one's face (smile, sadness, etc.)| to recall, to call to mind, to imagine,...</a:t>
            </a:r>
            <a:endParaRPr lang="en-US" sz="3600" dirty="0"/>
          </a:p>
        </p:txBody>
      </p:sp>
    </p:spTree>
  </p:cSld>
  <p:clrMapOvr>
    <a:masterClrMapping/>
  </p:clrMapOvr>
</p:sld>
</file>

<file path=ppt/slides/slide96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存ずる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ぞんずる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think, feel, consider, know, etc....</a:t>
            </a:r>
            <a:endParaRPr lang="en-US" sz="3600" dirty="0"/>
          </a:p>
        </p:txBody>
      </p:sp>
    </p:spTree>
  </p:cSld>
  <p:clrMapOvr>
    <a:masterClrMapping/>
  </p:clrMapOvr>
</p:sld>
</file>

<file path=ppt/slides/slide96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タイア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tire, tyre...</a:t>
            </a:r>
            <a:endParaRPr lang="en-US" sz="3600" dirty="0"/>
          </a:p>
        </p:txBody>
      </p:sp>
    </p:spTree>
  </p:cSld>
  <p:clrMapOvr>
    <a:masterClrMapping/>
  </p:clrMapOvr>
</p:sld>
</file>

<file path=ppt/slides/slide96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退院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たいいん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leaving hospital, discharge from hospital...</a:t>
            </a:r>
            <a:endParaRPr lang="en-US" sz="3600" dirty="0"/>
          </a:p>
        </p:txBody>
      </p:sp>
    </p:spTree>
  </p:cSld>
  <p:clrMapOvr>
    <a:masterClrMapping/>
  </p:clrMapOvr>
</p:sld>
</file>

<file path=ppt/slides/slide96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体系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たいけい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system, organization, organisation, architecture...</a:t>
            </a:r>
            <a:endParaRPr lang="en-US" sz="3600" dirty="0"/>
          </a:p>
        </p:txBody>
      </p:sp>
    </p:spTree>
  </p:cSld>
  <p:clrMapOvr>
    <a:masterClrMapping/>
  </p:clrMapOvr>
</p:sld>
</file>

<file path=ppt/slides/slide96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太鼓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たいこ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drum...</a:t>
            </a:r>
            <a:endParaRPr lang="en-US" sz="3600" dirty="0"/>
          </a:p>
        </p:txBody>
      </p:sp>
    </p:spTree>
  </p:cSld>
  <p:clrMapOvr>
    <a:masterClrMapping/>
  </p:clrMapOvr>
</p:sld>
</file>

<file path=ppt/slides/slide96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対策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たいさく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measure, step, countermeasure, counterplan, countermove, strategy, preparation (e.g. for a test)...</a:t>
            </a:r>
            <a:endParaRPr lang="en-US" sz="3600" dirty="0"/>
          </a:p>
        </p:txBody>
      </p:sp>
    </p:spTree>
  </p:cSld>
  <p:clrMapOvr>
    <a:masterClrMapping/>
  </p:clrMapOvr>
</p:sld>
</file>

<file path=ppt/slides/slide96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大して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たいして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(not so) much, (not) very...</a:t>
            </a:r>
            <a:endParaRPr lang="en-US" sz="3600" dirty="0"/>
          </a:p>
        </p:txBody>
      </p:sp>
    </p:spTree>
  </p:cSld>
  <p:clrMapOvr>
    <a:masterClrMapping/>
  </p:clrMapOvr>
</p:sld>
</file>

<file path=ppt/slides/slide96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対照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たいしょう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contrast, antithesis, comparison...</a:t>
            </a:r>
            <a:endParaRPr lang="en-US" sz="3600" dirty="0"/>
          </a:p>
        </p:txBody>
      </p:sp>
    </p:spTree>
  </p:cSld>
  <p:clrMapOvr>
    <a:masterClrMapping/>
  </p:clrMapOvr>
</p:sld>
</file>

<file path=ppt/slides/slide96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体制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たいせい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order, system, structure, set-up, organization, organisation...</a:t>
            </a:r>
            <a:endParaRPr lang="en-US" sz="3600" dirty="0"/>
          </a:p>
        </p:txBody>
      </p:sp>
    </p:spTree>
  </p:cSld>
  <p:clrMapOvr>
    <a:masterClrMapping/>
  </p:clrMapOvr>
</p:sld>
</file>

<file path=ppt/slides/slide96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体積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たいせき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capacity, volume...</a:t>
            </a:r>
            <a:endParaRPr lang="en-US" sz="3600" dirty="0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浮く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float| to become merry, to be cheerful| to become loose, to become unsteady| to feel out of it, to be cut off (e.g. fr...</a:t>
            </a:r>
            <a:endParaRPr lang="en-US" sz="3600" dirty="0"/>
          </a:p>
        </p:txBody>
      </p:sp>
    </p:spTree>
  </p:cSld>
  <p:clrMapOvr>
    <a:masterClrMapping/>
  </p:clrMapOvr>
</p:sld>
</file>

<file path=ppt/slides/slide97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大層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very, extremely, exceedingly, greatly, terribly| extreme, excessive, great many, large number of| splendid, impressive, t...</a:t>
            </a:r>
            <a:endParaRPr lang="en-US" sz="3600" dirty="0"/>
          </a:p>
        </p:txBody>
      </p:sp>
    </p:spTree>
  </p:cSld>
  <p:clrMapOvr>
    <a:masterClrMapping/>
  </p:clrMapOvr>
</p:sld>
</file>

<file path=ppt/slides/slide97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体操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たいそう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gymnastics, physical exercises| artistic gymnastics, gymnastics competition| physical education (class), PE...</a:t>
            </a:r>
            <a:endParaRPr lang="en-US" sz="3600" dirty="0"/>
          </a:p>
        </p:txBody>
      </p:sp>
    </p:spTree>
  </p:cSld>
  <p:clrMapOvr>
    <a:masterClrMapping/>
  </p:clrMapOvr>
</p:sld>
</file>

<file path=ppt/slides/slide97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大木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たいぼく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large tree...</a:t>
            </a:r>
            <a:endParaRPr lang="en-US" sz="3600" dirty="0"/>
          </a:p>
        </p:txBody>
      </p:sp>
    </p:spTree>
  </p:cSld>
  <p:clrMapOvr>
    <a:masterClrMapping/>
  </p:clrMapOvr>
</p:sld>
</file>

<file path=ppt/slides/slide97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対立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たいりつ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confrontation, opposition, antagonism...</a:t>
            </a:r>
            <a:endParaRPr lang="en-US" sz="3600" dirty="0"/>
          </a:p>
        </p:txBody>
      </p:sp>
    </p:spTree>
  </p:cSld>
  <p:clrMapOvr>
    <a:masterClrMapping/>
  </p:clrMapOvr>
</p:sld>
</file>

<file path=ppt/slides/slide97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田植え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たうえ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rice planting...</a:t>
            </a:r>
            <a:endParaRPr lang="en-US" sz="3600" dirty="0"/>
          </a:p>
        </p:txBody>
      </p:sp>
    </p:spTree>
  </p:cSld>
  <p:clrMapOvr>
    <a:masterClrMapping/>
  </p:clrMapOvr>
</p:sld>
</file>

<file path=ppt/slides/slide97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絶えず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たえず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constantly, always, continually, steadily...</a:t>
            </a:r>
            <a:endParaRPr lang="en-US" sz="3600" dirty="0"/>
          </a:p>
        </p:txBody>
      </p:sp>
    </p:spTree>
  </p:cSld>
  <p:clrMapOvr>
    <a:masterClrMapping/>
  </p:clrMapOvr>
</p:sld>
</file>

<file path=ppt/slides/slide97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高める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たかめる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raise, to lift, to boost, to enhance...</a:t>
            </a:r>
            <a:endParaRPr lang="en-US" sz="3600" dirty="0"/>
          </a:p>
        </p:txBody>
      </p:sp>
    </p:spTree>
  </p:cSld>
  <p:clrMapOvr>
    <a:masterClrMapping/>
  </p:clrMapOvr>
</p:sld>
</file>

<file path=ppt/slides/slide97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耕す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たがやす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till, to plow, to plough, to cultivate...</a:t>
            </a:r>
            <a:endParaRPr lang="en-US" sz="3600" dirty="0"/>
          </a:p>
        </p:txBody>
      </p:sp>
    </p:spTree>
  </p:cSld>
  <p:clrMapOvr>
    <a:masterClrMapping/>
  </p:clrMapOvr>
</p:sld>
</file>

<file path=ppt/slides/slide97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滝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waterfall| rapids...</a:t>
            </a:r>
            <a:endParaRPr lang="en-US" sz="3600" dirty="0"/>
          </a:p>
        </p:txBody>
      </p:sp>
    </p:spTree>
  </p:cSld>
  <p:clrMapOvr>
    <a:masterClrMapping/>
  </p:clrMapOvr>
</p:sld>
</file>

<file path=ppt/slides/slide97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焚く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burn, to kindle, to light (a fire), to make (a fire)| to heat (a bath), to light (a stove), to stoke (a boiler)| to us...</a:t>
            </a:r>
            <a:endParaRPr lang="en-US" sz="3600" dirty="0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承る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うけたまわる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hear, to be told, to know| to receive (order), to undertake, to comply, to take (a reservation,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98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炊く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たく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cook (grains, e.g. rice)| to boil, to simmer, to stew, to seethe...</a:t>
            </a:r>
            <a:endParaRPr lang="en-US" sz="3600" dirty="0"/>
          </a:p>
        </p:txBody>
      </p:sp>
    </p:spTree>
  </p:cSld>
  <p:clrMapOvr>
    <a:masterClrMapping/>
  </p:clrMapOvr>
</p:sld>
</file>

<file path=ppt/slides/slide98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蓄える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たくわえる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store, to save up, to stock up on, to lay in stock, to set aside| to accumulate (e.g. knowledge), to build up (e.g. ex...</a:t>
            </a:r>
            <a:endParaRPr lang="en-US" sz="3600" dirty="0"/>
          </a:p>
        </p:txBody>
      </p:sp>
    </p:spTree>
  </p:cSld>
  <p:clrMapOvr>
    <a:masterClrMapping/>
  </p:clrMapOvr>
</p:sld>
</file>

<file path=ppt/slides/slide98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竹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たけ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bamboo (any grass of subfamily Bambusoideae)| middle (of a three-tier ranking system)...</a:t>
            </a:r>
            <a:endParaRPr lang="en-US" sz="3600" dirty="0"/>
          </a:p>
        </p:txBody>
      </p:sp>
    </p:spTree>
  </p:cSld>
  <p:clrMapOvr>
    <a:masterClrMapping/>
  </p:clrMapOvr>
</p:sld>
</file>

<file path=ppt/slides/slide98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助かる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たすかる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saved, to be rescued, to survive| to escape harm, to be spared damage| to be helped, to be saved trouble...</a:t>
            </a:r>
            <a:endParaRPr lang="en-US" sz="3600" dirty="0"/>
          </a:p>
        </p:txBody>
      </p:sp>
    </p:spTree>
  </p:cSld>
  <p:clrMapOvr>
    <a:masterClrMapping/>
  </p:clrMapOvr>
</p:sld>
</file>

<file path=ppt/slides/slide98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畳む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たたむ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fold (clothes, umbrella)| to close (a shop, business)| to vacate...</a:t>
            </a:r>
            <a:endParaRPr lang="en-US" sz="3600" dirty="0"/>
          </a:p>
        </p:txBody>
      </p:sp>
    </p:spTree>
  </p:cSld>
  <p:clrMapOvr>
    <a:masterClrMapping/>
  </p:clrMapOvr>
</p:sld>
</file>

<file path=ppt/slides/slide98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只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ただ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ordinary, common, usual| free of charge| unaffected, as is, safe| only, merely, just, simply| but, however, nevertheless...</a:t>
            </a:r>
            <a:endParaRPr lang="en-US" sz="3600" dirty="0"/>
          </a:p>
        </p:txBody>
      </p:sp>
    </p:spTree>
  </p:cSld>
  <p:clrMapOvr>
    <a:masterClrMapping/>
  </p:clrMapOvr>
</p:sld>
</file>

<file path=ppt/slides/slide98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但し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ただし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but, however, provided that...</a:t>
            </a:r>
            <a:endParaRPr lang="en-US" sz="3600" dirty="0"/>
          </a:p>
        </p:txBody>
      </p:sp>
    </p:spTree>
  </p:cSld>
  <p:clrMapOvr>
    <a:masterClrMapping/>
  </p:clrMapOvr>
</p:sld>
</file>

<file path=ppt/slides/slide98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立ち止まる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たちどまる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stop (in one's tracks), to come to a stop, to halt, to pause, to stand still...</a:t>
            </a:r>
            <a:endParaRPr lang="en-US" sz="3600" dirty="0"/>
          </a:p>
        </p:txBody>
      </p:sp>
    </p:spTree>
  </p:cSld>
  <p:clrMapOvr>
    <a:masterClrMapping/>
  </p:clrMapOvr>
</p:sld>
</file>

<file path=ppt/slides/slide98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忽ち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たちまち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in an instant, in a moment, immediately, right away, at once| suddenly, all of a sudden, all at once...</a:t>
            </a:r>
            <a:endParaRPr lang="en-US" sz="3600" dirty="0"/>
          </a:p>
        </p:txBody>
      </p:sp>
    </p:spTree>
  </p:cSld>
  <p:clrMapOvr>
    <a:masterClrMapping/>
  </p:clrMapOvr>
</p:sld>
</file>

<file path=ppt/slides/slide98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8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立つ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stand, to rise, to stand up| to find oneself (e.g. in a difficult position)| to depart (on a plane, train, etc.)...</a:t>
            </a:r>
            <a:endParaRPr lang="en-US" sz="3600" dirty="0"/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受取り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うけとり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receiving, receipt...</a:t>
            </a:r>
            <a:endParaRPr lang="en-US" sz="3600" dirty="0"/>
          </a:p>
        </p:txBody>
      </p:sp>
    </p:spTree>
  </p:cSld>
  <p:clrMapOvr>
    <a:masterClrMapping/>
  </p:clrMapOvr>
</p:sld>
</file>

<file path=ppt/slides/slide99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建つ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たつ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erected, to be built...</a:t>
            </a:r>
            <a:endParaRPr lang="en-US" sz="3600" dirty="0"/>
          </a:p>
        </p:txBody>
      </p:sp>
    </p:spTree>
  </p:cSld>
  <p:clrMapOvr>
    <a:masterClrMapping/>
  </p:clrMapOvr>
</p:sld>
</file>

<file path=ppt/slides/slide99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例える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たとえる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compare (something) to, to liken, to speak figuratively, to use a simile, to use a metaphor...</a:t>
            </a:r>
            <a:endParaRPr lang="en-US" sz="3600" dirty="0"/>
          </a:p>
        </p:txBody>
      </p:sp>
    </p:spTree>
  </p:cSld>
  <p:clrMapOvr>
    <a:masterClrMapping/>
  </p:clrMapOvr>
</p:sld>
</file>

<file path=ppt/slides/slide99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頼もしい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たのもしい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reliable, trustworthy| hopeful, promising...</a:t>
            </a:r>
            <a:endParaRPr lang="en-US" sz="3600" dirty="0"/>
          </a:p>
        </p:txBody>
      </p:sp>
    </p:spTree>
  </p:cSld>
  <p:clrMapOvr>
    <a:masterClrMapping/>
  </p:clrMapOvr>
</p:sld>
</file>

<file path=ppt/slides/slide99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足袋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たび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tabi, Japanese socks (with split toe)...</a:t>
            </a:r>
            <a:endParaRPr lang="en-US" sz="3600" dirty="0"/>
          </a:p>
        </p:txBody>
      </p:sp>
    </p:spTree>
  </p:cSld>
  <p:clrMapOvr>
    <a:masterClrMapping/>
  </p:clrMapOvr>
</p:sld>
</file>

<file path=ppt/slides/slide99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溜まる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たまる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collect, to gather, to save, to accumulate, to pile up...</a:t>
            </a:r>
            <a:endParaRPr lang="en-US" sz="3600" dirty="0"/>
          </a:p>
        </p:txBody>
      </p:sp>
    </p:spTree>
  </p:cSld>
  <p:clrMapOvr>
    <a:masterClrMapping/>
  </p:clrMapOvr>
</p:sld>
</file>

<file path=ppt/slides/slide99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ため息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ためいき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sigh...</a:t>
            </a:r>
            <a:endParaRPr lang="en-US" sz="3600" dirty="0"/>
          </a:p>
        </p:txBody>
      </p:sp>
    </p:spTree>
  </p:cSld>
  <p:clrMapOvr>
    <a:masterClrMapping/>
  </p:clrMapOvr>
</p:sld>
</file>

<file path=ppt/slides/slide99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躊躇う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ためらう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hesitate, to waver...</a:t>
            </a:r>
            <a:endParaRPr lang="en-US" sz="3600" dirty="0"/>
          </a:p>
        </p:txBody>
      </p:sp>
    </p:spTree>
  </p:cSld>
  <p:clrMapOvr>
    <a:masterClrMapping/>
  </p:clrMapOvr>
</p:sld>
</file>

<file path=ppt/slides/slide99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溜める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ためる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amass, to accumulate, to store| to leave unpaid...</a:t>
            </a:r>
            <a:endParaRPr lang="en-US" sz="3600" dirty="0"/>
          </a:p>
        </p:txBody>
      </p:sp>
    </p:spTree>
  </p:cSld>
  <p:clrMapOvr>
    <a:masterClrMapping/>
  </p:clrMapOvr>
</p:sld>
</file>

<file path=ppt/slides/slide99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足る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たる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to be sufficient, to be enough| to be worth doing, to be worthy of, to deserve| to do (the job), to serve, to answer...</a:t>
            </a:r>
            <a:endParaRPr lang="en-US" sz="3600" dirty="0"/>
          </a:p>
        </p:txBody>
      </p:sp>
    </p:spTree>
  </p:cSld>
  <p:clrMapOvr>
    <a:masterClrMapping/>
  </p:clrMapOvr>
</p:sld>
</file>

<file path=ppt/slides/slide99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9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54864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4800" dirty="0">
                <a:solidFill>
                  <a:srgbClr val="000000"/>
                </a:solidFill>
              </a:rPr>
              <a:t>短期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0" y="9144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endParaRPr lang="en-US" sz="3600" dirty="0"/>
          </a:p>
          <a:p>
            <a:pPr algn="ctr" indent="0" marL="0">
              <a:buNone/>
            </a:pPr>
            <a:r>
              <a:rPr lang="en-US" sz="3600" dirty="0">
                <a:solidFill>
                  <a:srgbClr val="404040"/>
                </a:solidFill>
              </a:rPr>
              <a:t>たんき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0" y="2743200"/>
            <a:ext cx="91440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3600" dirty="0">
                <a:solidFill>
                  <a:srgbClr val="808080"/>
                </a:solidFill>
              </a:rPr>
              <a:t>short-term...</a:t>
            </a:r>
            <a:endParaRPr lang="en-US" sz="3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1807</Slides>
  <Notes>1807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1807</vt:i4>
      </vt:variant>
    </vt:vector>
  </HeadingPairs>
  <TitlesOfParts>
    <vt:vector size="18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  <vt:lpstr>Slide 96</vt:lpstr>
      <vt:lpstr>Slide 97</vt:lpstr>
      <vt:lpstr>Slide 98</vt:lpstr>
      <vt:lpstr>Slide 99</vt:lpstr>
      <vt:lpstr>Slide 100</vt:lpstr>
      <vt:lpstr>Slide 101</vt:lpstr>
      <vt:lpstr>Slide 102</vt:lpstr>
      <vt:lpstr>Slide 103</vt:lpstr>
      <vt:lpstr>Slide 104</vt:lpstr>
      <vt:lpstr>Slide 105</vt:lpstr>
      <vt:lpstr>Slide 106</vt:lpstr>
      <vt:lpstr>Slide 107</vt:lpstr>
      <vt:lpstr>Slide 108</vt:lpstr>
      <vt:lpstr>Slide 109</vt:lpstr>
      <vt:lpstr>Slide 110</vt:lpstr>
      <vt:lpstr>Slide 111</vt:lpstr>
      <vt:lpstr>Slide 112</vt:lpstr>
      <vt:lpstr>Slide 113</vt:lpstr>
      <vt:lpstr>Slide 114</vt:lpstr>
      <vt:lpstr>Slide 115</vt:lpstr>
      <vt:lpstr>Slide 116</vt:lpstr>
      <vt:lpstr>Slide 117</vt:lpstr>
      <vt:lpstr>Slide 118</vt:lpstr>
      <vt:lpstr>Slide 119</vt:lpstr>
      <vt:lpstr>Slide 120</vt:lpstr>
      <vt:lpstr>Slide 121</vt:lpstr>
      <vt:lpstr>Slide 122</vt:lpstr>
      <vt:lpstr>Slide 123</vt:lpstr>
      <vt:lpstr>Slide 124</vt:lpstr>
      <vt:lpstr>Slide 125</vt:lpstr>
      <vt:lpstr>Slide 126</vt:lpstr>
      <vt:lpstr>Slide 127</vt:lpstr>
      <vt:lpstr>Slide 128</vt:lpstr>
      <vt:lpstr>Slide 129</vt:lpstr>
      <vt:lpstr>Slide 130</vt:lpstr>
      <vt:lpstr>Slide 131</vt:lpstr>
      <vt:lpstr>Slide 132</vt:lpstr>
      <vt:lpstr>Slide 133</vt:lpstr>
      <vt:lpstr>Slide 134</vt:lpstr>
      <vt:lpstr>Slide 135</vt:lpstr>
      <vt:lpstr>Slide 136</vt:lpstr>
      <vt:lpstr>Slide 137</vt:lpstr>
      <vt:lpstr>Slide 138</vt:lpstr>
      <vt:lpstr>Slide 139</vt:lpstr>
      <vt:lpstr>Slide 140</vt:lpstr>
      <vt:lpstr>Slide 141</vt:lpstr>
      <vt:lpstr>Slide 142</vt:lpstr>
      <vt:lpstr>Slide 143</vt:lpstr>
      <vt:lpstr>Slide 144</vt:lpstr>
      <vt:lpstr>Slide 145</vt:lpstr>
      <vt:lpstr>Slide 146</vt:lpstr>
      <vt:lpstr>Slide 147</vt:lpstr>
      <vt:lpstr>Slide 148</vt:lpstr>
      <vt:lpstr>Slide 149</vt:lpstr>
      <vt:lpstr>Slide 150</vt:lpstr>
      <vt:lpstr>Slide 151</vt:lpstr>
      <vt:lpstr>Slide 152</vt:lpstr>
      <vt:lpstr>Slide 153</vt:lpstr>
      <vt:lpstr>Slide 154</vt:lpstr>
      <vt:lpstr>Slide 155</vt:lpstr>
      <vt:lpstr>Slide 156</vt:lpstr>
      <vt:lpstr>Slide 157</vt:lpstr>
      <vt:lpstr>Slide 158</vt:lpstr>
      <vt:lpstr>Slide 159</vt:lpstr>
      <vt:lpstr>Slide 160</vt:lpstr>
      <vt:lpstr>Slide 161</vt:lpstr>
      <vt:lpstr>Slide 162</vt:lpstr>
      <vt:lpstr>Slide 163</vt:lpstr>
      <vt:lpstr>Slide 164</vt:lpstr>
      <vt:lpstr>Slide 165</vt:lpstr>
      <vt:lpstr>Slide 166</vt:lpstr>
      <vt:lpstr>Slide 167</vt:lpstr>
      <vt:lpstr>Slide 168</vt:lpstr>
      <vt:lpstr>Slide 169</vt:lpstr>
      <vt:lpstr>Slide 170</vt:lpstr>
      <vt:lpstr>Slide 171</vt:lpstr>
      <vt:lpstr>Slide 172</vt:lpstr>
      <vt:lpstr>Slide 173</vt:lpstr>
      <vt:lpstr>Slide 174</vt:lpstr>
      <vt:lpstr>Slide 175</vt:lpstr>
      <vt:lpstr>Slide 176</vt:lpstr>
      <vt:lpstr>Slide 177</vt:lpstr>
      <vt:lpstr>Slide 178</vt:lpstr>
      <vt:lpstr>Slide 179</vt:lpstr>
      <vt:lpstr>Slide 180</vt:lpstr>
      <vt:lpstr>Slide 181</vt:lpstr>
      <vt:lpstr>Slide 182</vt:lpstr>
      <vt:lpstr>Slide 183</vt:lpstr>
      <vt:lpstr>Slide 184</vt:lpstr>
      <vt:lpstr>Slide 185</vt:lpstr>
      <vt:lpstr>Slide 186</vt:lpstr>
      <vt:lpstr>Slide 187</vt:lpstr>
      <vt:lpstr>Slide 188</vt:lpstr>
      <vt:lpstr>Slide 189</vt:lpstr>
      <vt:lpstr>Slide 190</vt:lpstr>
      <vt:lpstr>Slide 191</vt:lpstr>
      <vt:lpstr>Slide 192</vt:lpstr>
      <vt:lpstr>Slide 193</vt:lpstr>
      <vt:lpstr>Slide 194</vt:lpstr>
      <vt:lpstr>Slide 195</vt:lpstr>
      <vt:lpstr>Slide 196</vt:lpstr>
      <vt:lpstr>Slide 197</vt:lpstr>
      <vt:lpstr>Slide 198</vt:lpstr>
      <vt:lpstr>Slide 199</vt:lpstr>
      <vt:lpstr>Slide 200</vt:lpstr>
      <vt:lpstr>Slide 201</vt:lpstr>
      <vt:lpstr>Slide 202</vt:lpstr>
      <vt:lpstr>Slide 203</vt:lpstr>
      <vt:lpstr>Slide 204</vt:lpstr>
      <vt:lpstr>Slide 205</vt:lpstr>
      <vt:lpstr>Slide 206</vt:lpstr>
      <vt:lpstr>Slide 207</vt:lpstr>
      <vt:lpstr>Slide 208</vt:lpstr>
      <vt:lpstr>Slide 209</vt:lpstr>
      <vt:lpstr>Slide 210</vt:lpstr>
      <vt:lpstr>Slide 211</vt:lpstr>
      <vt:lpstr>Slide 212</vt:lpstr>
      <vt:lpstr>Slide 213</vt:lpstr>
      <vt:lpstr>Slide 214</vt:lpstr>
      <vt:lpstr>Slide 215</vt:lpstr>
      <vt:lpstr>Slide 216</vt:lpstr>
      <vt:lpstr>Slide 217</vt:lpstr>
      <vt:lpstr>Slide 218</vt:lpstr>
      <vt:lpstr>Slide 219</vt:lpstr>
      <vt:lpstr>Slide 220</vt:lpstr>
      <vt:lpstr>Slide 221</vt:lpstr>
      <vt:lpstr>Slide 222</vt:lpstr>
      <vt:lpstr>Slide 223</vt:lpstr>
      <vt:lpstr>Slide 224</vt:lpstr>
      <vt:lpstr>Slide 225</vt:lpstr>
      <vt:lpstr>Slide 226</vt:lpstr>
      <vt:lpstr>Slide 227</vt:lpstr>
      <vt:lpstr>Slide 228</vt:lpstr>
      <vt:lpstr>Slide 229</vt:lpstr>
      <vt:lpstr>Slide 230</vt:lpstr>
      <vt:lpstr>Slide 231</vt:lpstr>
      <vt:lpstr>Slide 232</vt:lpstr>
      <vt:lpstr>Slide 233</vt:lpstr>
      <vt:lpstr>Slide 234</vt:lpstr>
      <vt:lpstr>Slide 235</vt:lpstr>
      <vt:lpstr>Slide 236</vt:lpstr>
      <vt:lpstr>Slide 237</vt:lpstr>
      <vt:lpstr>Slide 238</vt:lpstr>
      <vt:lpstr>Slide 239</vt:lpstr>
      <vt:lpstr>Slide 240</vt:lpstr>
      <vt:lpstr>Slide 241</vt:lpstr>
      <vt:lpstr>Slide 242</vt:lpstr>
      <vt:lpstr>Slide 243</vt:lpstr>
      <vt:lpstr>Slide 244</vt:lpstr>
      <vt:lpstr>Slide 245</vt:lpstr>
      <vt:lpstr>Slide 246</vt:lpstr>
      <vt:lpstr>Slide 247</vt:lpstr>
      <vt:lpstr>Slide 248</vt:lpstr>
      <vt:lpstr>Slide 249</vt:lpstr>
      <vt:lpstr>Slide 250</vt:lpstr>
      <vt:lpstr>Slide 251</vt:lpstr>
      <vt:lpstr>Slide 252</vt:lpstr>
      <vt:lpstr>Slide 253</vt:lpstr>
      <vt:lpstr>Slide 254</vt:lpstr>
      <vt:lpstr>Slide 255</vt:lpstr>
      <vt:lpstr>Slide 256</vt:lpstr>
      <vt:lpstr>Slide 257</vt:lpstr>
      <vt:lpstr>Slide 258</vt:lpstr>
      <vt:lpstr>Slide 259</vt:lpstr>
      <vt:lpstr>Slide 260</vt:lpstr>
      <vt:lpstr>Slide 261</vt:lpstr>
      <vt:lpstr>Slide 262</vt:lpstr>
      <vt:lpstr>Slide 263</vt:lpstr>
      <vt:lpstr>Slide 264</vt:lpstr>
      <vt:lpstr>Slide 265</vt:lpstr>
      <vt:lpstr>Slide 266</vt:lpstr>
      <vt:lpstr>Slide 267</vt:lpstr>
      <vt:lpstr>Slide 268</vt:lpstr>
      <vt:lpstr>Slide 269</vt:lpstr>
      <vt:lpstr>Slide 270</vt:lpstr>
      <vt:lpstr>Slide 271</vt:lpstr>
      <vt:lpstr>Slide 272</vt:lpstr>
      <vt:lpstr>Slide 273</vt:lpstr>
      <vt:lpstr>Slide 274</vt:lpstr>
      <vt:lpstr>Slide 275</vt:lpstr>
      <vt:lpstr>Slide 276</vt:lpstr>
      <vt:lpstr>Slide 277</vt:lpstr>
      <vt:lpstr>Slide 278</vt:lpstr>
      <vt:lpstr>Slide 279</vt:lpstr>
      <vt:lpstr>Slide 280</vt:lpstr>
      <vt:lpstr>Slide 281</vt:lpstr>
      <vt:lpstr>Slide 282</vt:lpstr>
      <vt:lpstr>Slide 283</vt:lpstr>
      <vt:lpstr>Slide 284</vt:lpstr>
      <vt:lpstr>Slide 285</vt:lpstr>
      <vt:lpstr>Slide 286</vt:lpstr>
      <vt:lpstr>Slide 287</vt:lpstr>
      <vt:lpstr>Slide 288</vt:lpstr>
      <vt:lpstr>Slide 289</vt:lpstr>
      <vt:lpstr>Slide 290</vt:lpstr>
      <vt:lpstr>Slide 291</vt:lpstr>
      <vt:lpstr>Slide 292</vt:lpstr>
      <vt:lpstr>Slide 293</vt:lpstr>
      <vt:lpstr>Slide 294</vt:lpstr>
      <vt:lpstr>Slide 295</vt:lpstr>
      <vt:lpstr>Slide 296</vt:lpstr>
      <vt:lpstr>Slide 297</vt:lpstr>
      <vt:lpstr>Slide 298</vt:lpstr>
      <vt:lpstr>Slide 299</vt:lpstr>
      <vt:lpstr>Slide 300</vt:lpstr>
      <vt:lpstr>Slide 301</vt:lpstr>
      <vt:lpstr>Slide 302</vt:lpstr>
      <vt:lpstr>Slide 303</vt:lpstr>
      <vt:lpstr>Slide 304</vt:lpstr>
      <vt:lpstr>Slide 305</vt:lpstr>
      <vt:lpstr>Slide 306</vt:lpstr>
      <vt:lpstr>Slide 307</vt:lpstr>
      <vt:lpstr>Slide 308</vt:lpstr>
      <vt:lpstr>Slide 309</vt:lpstr>
      <vt:lpstr>Slide 310</vt:lpstr>
      <vt:lpstr>Slide 311</vt:lpstr>
      <vt:lpstr>Slide 312</vt:lpstr>
      <vt:lpstr>Slide 313</vt:lpstr>
      <vt:lpstr>Slide 314</vt:lpstr>
      <vt:lpstr>Slide 315</vt:lpstr>
      <vt:lpstr>Slide 316</vt:lpstr>
      <vt:lpstr>Slide 317</vt:lpstr>
      <vt:lpstr>Slide 318</vt:lpstr>
      <vt:lpstr>Slide 319</vt:lpstr>
      <vt:lpstr>Slide 320</vt:lpstr>
      <vt:lpstr>Slide 321</vt:lpstr>
      <vt:lpstr>Slide 322</vt:lpstr>
      <vt:lpstr>Slide 323</vt:lpstr>
      <vt:lpstr>Slide 324</vt:lpstr>
      <vt:lpstr>Slide 325</vt:lpstr>
      <vt:lpstr>Slide 326</vt:lpstr>
      <vt:lpstr>Slide 327</vt:lpstr>
      <vt:lpstr>Slide 328</vt:lpstr>
      <vt:lpstr>Slide 329</vt:lpstr>
      <vt:lpstr>Slide 330</vt:lpstr>
      <vt:lpstr>Slide 331</vt:lpstr>
      <vt:lpstr>Slide 332</vt:lpstr>
      <vt:lpstr>Slide 333</vt:lpstr>
      <vt:lpstr>Slide 334</vt:lpstr>
      <vt:lpstr>Slide 335</vt:lpstr>
      <vt:lpstr>Slide 336</vt:lpstr>
      <vt:lpstr>Slide 337</vt:lpstr>
      <vt:lpstr>Slide 338</vt:lpstr>
      <vt:lpstr>Slide 339</vt:lpstr>
      <vt:lpstr>Slide 340</vt:lpstr>
      <vt:lpstr>Slide 341</vt:lpstr>
      <vt:lpstr>Slide 342</vt:lpstr>
      <vt:lpstr>Slide 343</vt:lpstr>
      <vt:lpstr>Slide 344</vt:lpstr>
      <vt:lpstr>Slide 345</vt:lpstr>
      <vt:lpstr>Slide 346</vt:lpstr>
      <vt:lpstr>Slide 347</vt:lpstr>
      <vt:lpstr>Slide 348</vt:lpstr>
      <vt:lpstr>Slide 349</vt:lpstr>
      <vt:lpstr>Slide 350</vt:lpstr>
      <vt:lpstr>Slide 351</vt:lpstr>
      <vt:lpstr>Slide 352</vt:lpstr>
      <vt:lpstr>Slide 353</vt:lpstr>
      <vt:lpstr>Slide 354</vt:lpstr>
      <vt:lpstr>Slide 355</vt:lpstr>
      <vt:lpstr>Slide 356</vt:lpstr>
      <vt:lpstr>Slide 357</vt:lpstr>
      <vt:lpstr>Slide 358</vt:lpstr>
      <vt:lpstr>Slide 359</vt:lpstr>
      <vt:lpstr>Slide 360</vt:lpstr>
      <vt:lpstr>Slide 361</vt:lpstr>
      <vt:lpstr>Slide 362</vt:lpstr>
      <vt:lpstr>Slide 363</vt:lpstr>
      <vt:lpstr>Slide 364</vt:lpstr>
      <vt:lpstr>Slide 365</vt:lpstr>
      <vt:lpstr>Slide 366</vt:lpstr>
      <vt:lpstr>Slide 367</vt:lpstr>
      <vt:lpstr>Slide 368</vt:lpstr>
      <vt:lpstr>Slide 369</vt:lpstr>
      <vt:lpstr>Slide 370</vt:lpstr>
      <vt:lpstr>Slide 371</vt:lpstr>
      <vt:lpstr>Slide 372</vt:lpstr>
      <vt:lpstr>Slide 373</vt:lpstr>
      <vt:lpstr>Slide 374</vt:lpstr>
      <vt:lpstr>Slide 375</vt:lpstr>
      <vt:lpstr>Slide 376</vt:lpstr>
      <vt:lpstr>Slide 377</vt:lpstr>
      <vt:lpstr>Slide 378</vt:lpstr>
      <vt:lpstr>Slide 379</vt:lpstr>
      <vt:lpstr>Slide 380</vt:lpstr>
      <vt:lpstr>Slide 381</vt:lpstr>
      <vt:lpstr>Slide 382</vt:lpstr>
      <vt:lpstr>Slide 383</vt:lpstr>
      <vt:lpstr>Slide 384</vt:lpstr>
      <vt:lpstr>Slide 385</vt:lpstr>
      <vt:lpstr>Slide 386</vt:lpstr>
      <vt:lpstr>Slide 387</vt:lpstr>
      <vt:lpstr>Slide 388</vt:lpstr>
      <vt:lpstr>Slide 389</vt:lpstr>
      <vt:lpstr>Slide 390</vt:lpstr>
      <vt:lpstr>Slide 391</vt:lpstr>
      <vt:lpstr>Slide 392</vt:lpstr>
      <vt:lpstr>Slide 393</vt:lpstr>
      <vt:lpstr>Slide 394</vt:lpstr>
      <vt:lpstr>Slide 395</vt:lpstr>
      <vt:lpstr>Slide 396</vt:lpstr>
      <vt:lpstr>Slide 397</vt:lpstr>
      <vt:lpstr>Slide 398</vt:lpstr>
      <vt:lpstr>Slide 399</vt:lpstr>
      <vt:lpstr>Slide 400</vt:lpstr>
      <vt:lpstr>Slide 401</vt:lpstr>
      <vt:lpstr>Slide 402</vt:lpstr>
      <vt:lpstr>Slide 403</vt:lpstr>
      <vt:lpstr>Slide 404</vt:lpstr>
      <vt:lpstr>Slide 405</vt:lpstr>
      <vt:lpstr>Slide 406</vt:lpstr>
      <vt:lpstr>Slide 407</vt:lpstr>
      <vt:lpstr>Slide 408</vt:lpstr>
      <vt:lpstr>Slide 409</vt:lpstr>
      <vt:lpstr>Slide 410</vt:lpstr>
      <vt:lpstr>Slide 411</vt:lpstr>
      <vt:lpstr>Slide 412</vt:lpstr>
      <vt:lpstr>Slide 413</vt:lpstr>
      <vt:lpstr>Slide 414</vt:lpstr>
      <vt:lpstr>Slide 415</vt:lpstr>
      <vt:lpstr>Slide 416</vt:lpstr>
      <vt:lpstr>Slide 417</vt:lpstr>
      <vt:lpstr>Slide 418</vt:lpstr>
      <vt:lpstr>Slide 419</vt:lpstr>
      <vt:lpstr>Slide 420</vt:lpstr>
      <vt:lpstr>Slide 421</vt:lpstr>
      <vt:lpstr>Slide 422</vt:lpstr>
      <vt:lpstr>Slide 423</vt:lpstr>
      <vt:lpstr>Slide 424</vt:lpstr>
      <vt:lpstr>Slide 425</vt:lpstr>
      <vt:lpstr>Slide 426</vt:lpstr>
      <vt:lpstr>Slide 427</vt:lpstr>
      <vt:lpstr>Slide 428</vt:lpstr>
      <vt:lpstr>Slide 429</vt:lpstr>
      <vt:lpstr>Slide 430</vt:lpstr>
      <vt:lpstr>Slide 431</vt:lpstr>
      <vt:lpstr>Slide 432</vt:lpstr>
      <vt:lpstr>Slide 433</vt:lpstr>
      <vt:lpstr>Slide 434</vt:lpstr>
      <vt:lpstr>Slide 435</vt:lpstr>
      <vt:lpstr>Slide 436</vt:lpstr>
      <vt:lpstr>Slide 437</vt:lpstr>
      <vt:lpstr>Slide 438</vt:lpstr>
      <vt:lpstr>Slide 439</vt:lpstr>
      <vt:lpstr>Slide 440</vt:lpstr>
      <vt:lpstr>Slide 441</vt:lpstr>
      <vt:lpstr>Slide 442</vt:lpstr>
      <vt:lpstr>Slide 443</vt:lpstr>
      <vt:lpstr>Slide 444</vt:lpstr>
      <vt:lpstr>Slide 445</vt:lpstr>
      <vt:lpstr>Slide 446</vt:lpstr>
      <vt:lpstr>Slide 447</vt:lpstr>
      <vt:lpstr>Slide 448</vt:lpstr>
      <vt:lpstr>Slide 449</vt:lpstr>
      <vt:lpstr>Slide 450</vt:lpstr>
      <vt:lpstr>Slide 451</vt:lpstr>
      <vt:lpstr>Slide 452</vt:lpstr>
      <vt:lpstr>Slide 453</vt:lpstr>
      <vt:lpstr>Slide 454</vt:lpstr>
      <vt:lpstr>Slide 455</vt:lpstr>
      <vt:lpstr>Slide 456</vt:lpstr>
      <vt:lpstr>Slide 457</vt:lpstr>
      <vt:lpstr>Slide 458</vt:lpstr>
      <vt:lpstr>Slide 459</vt:lpstr>
      <vt:lpstr>Slide 460</vt:lpstr>
      <vt:lpstr>Slide 461</vt:lpstr>
      <vt:lpstr>Slide 462</vt:lpstr>
      <vt:lpstr>Slide 463</vt:lpstr>
      <vt:lpstr>Slide 464</vt:lpstr>
      <vt:lpstr>Slide 465</vt:lpstr>
      <vt:lpstr>Slide 466</vt:lpstr>
      <vt:lpstr>Slide 467</vt:lpstr>
      <vt:lpstr>Slide 468</vt:lpstr>
      <vt:lpstr>Slide 469</vt:lpstr>
      <vt:lpstr>Slide 470</vt:lpstr>
      <vt:lpstr>Slide 471</vt:lpstr>
      <vt:lpstr>Slide 472</vt:lpstr>
      <vt:lpstr>Slide 473</vt:lpstr>
      <vt:lpstr>Slide 474</vt:lpstr>
      <vt:lpstr>Slide 475</vt:lpstr>
      <vt:lpstr>Slide 476</vt:lpstr>
      <vt:lpstr>Slide 477</vt:lpstr>
      <vt:lpstr>Slide 478</vt:lpstr>
      <vt:lpstr>Slide 479</vt:lpstr>
      <vt:lpstr>Slide 480</vt:lpstr>
      <vt:lpstr>Slide 481</vt:lpstr>
      <vt:lpstr>Slide 482</vt:lpstr>
      <vt:lpstr>Slide 483</vt:lpstr>
      <vt:lpstr>Slide 484</vt:lpstr>
      <vt:lpstr>Slide 485</vt:lpstr>
      <vt:lpstr>Slide 486</vt:lpstr>
      <vt:lpstr>Slide 487</vt:lpstr>
      <vt:lpstr>Slide 488</vt:lpstr>
      <vt:lpstr>Slide 489</vt:lpstr>
      <vt:lpstr>Slide 490</vt:lpstr>
      <vt:lpstr>Slide 491</vt:lpstr>
      <vt:lpstr>Slide 492</vt:lpstr>
      <vt:lpstr>Slide 493</vt:lpstr>
      <vt:lpstr>Slide 494</vt:lpstr>
      <vt:lpstr>Slide 495</vt:lpstr>
      <vt:lpstr>Slide 496</vt:lpstr>
      <vt:lpstr>Slide 497</vt:lpstr>
      <vt:lpstr>Slide 498</vt:lpstr>
      <vt:lpstr>Slide 499</vt:lpstr>
      <vt:lpstr>Slide 500</vt:lpstr>
      <vt:lpstr>Slide 501</vt:lpstr>
      <vt:lpstr>Slide 502</vt:lpstr>
      <vt:lpstr>Slide 503</vt:lpstr>
      <vt:lpstr>Slide 504</vt:lpstr>
      <vt:lpstr>Slide 505</vt:lpstr>
      <vt:lpstr>Slide 506</vt:lpstr>
      <vt:lpstr>Slide 507</vt:lpstr>
      <vt:lpstr>Slide 508</vt:lpstr>
      <vt:lpstr>Slide 509</vt:lpstr>
      <vt:lpstr>Slide 510</vt:lpstr>
      <vt:lpstr>Slide 511</vt:lpstr>
      <vt:lpstr>Slide 512</vt:lpstr>
      <vt:lpstr>Slide 513</vt:lpstr>
      <vt:lpstr>Slide 514</vt:lpstr>
      <vt:lpstr>Slide 515</vt:lpstr>
      <vt:lpstr>Slide 516</vt:lpstr>
      <vt:lpstr>Slide 517</vt:lpstr>
      <vt:lpstr>Slide 518</vt:lpstr>
      <vt:lpstr>Slide 519</vt:lpstr>
      <vt:lpstr>Slide 520</vt:lpstr>
      <vt:lpstr>Slide 521</vt:lpstr>
      <vt:lpstr>Slide 522</vt:lpstr>
      <vt:lpstr>Slide 523</vt:lpstr>
      <vt:lpstr>Slide 524</vt:lpstr>
      <vt:lpstr>Slide 525</vt:lpstr>
      <vt:lpstr>Slide 526</vt:lpstr>
      <vt:lpstr>Slide 527</vt:lpstr>
      <vt:lpstr>Slide 528</vt:lpstr>
      <vt:lpstr>Slide 529</vt:lpstr>
      <vt:lpstr>Slide 530</vt:lpstr>
      <vt:lpstr>Slide 531</vt:lpstr>
      <vt:lpstr>Slide 532</vt:lpstr>
      <vt:lpstr>Slide 533</vt:lpstr>
      <vt:lpstr>Slide 534</vt:lpstr>
      <vt:lpstr>Slide 535</vt:lpstr>
      <vt:lpstr>Slide 536</vt:lpstr>
      <vt:lpstr>Slide 537</vt:lpstr>
      <vt:lpstr>Slide 538</vt:lpstr>
      <vt:lpstr>Slide 539</vt:lpstr>
      <vt:lpstr>Slide 540</vt:lpstr>
      <vt:lpstr>Slide 541</vt:lpstr>
      <vt:lpstr>Slide 542</vt:lpstr>
      <vt:lpstr>Slide 543</vt:lpstr>
      <vt:lpstr>Slide 544</vt:lpstr>
      <vt:lpstr>Slide 545</vt:lpstr>
      <vt:lpstr>Slide 546</vt:lpstr>
      <vt:lpstr>Slide 547</vt:lpstr>
      <vt:lpstr>Slide 548</vt:lpstr>
      <vt:lpstr>Slide 549</vt:lpstr>
      <vt:lpstr>Slide 550</vt:lpstr>
      <vt:lpstr>Slide 551</vt:lpstr>
      <vt:lpstr>Slide 552</vt:lpstr>
      <vt:lpstr>Slide 553</vt:lpstr>
      <vt:lpstr>Slide 554</vt:lpstr>
      <vt:lpstr>Slide 555</vt:lpstr>
      <vt:lpstr>Slide 556</vt:lpstr>
      <vt:lpstr>Slide 557</vt:lpstr>
      <vt:lpstr>Slide 558</vt:lpstr>
      <vt:lpstr>Slide 559</vt:lpstr>
      <vt:lpstr>Slide 560</vt:lpstr>
      <vt:lpstr>Slide 561</vt:lpstr>
      <vt:lpstr>Slide 562</vt:lpstr>
      <vt:lpstr>Slide 563</vt:lpstr>
      <vt:lpstr>Slide 564</vt:lpstr>
      <vt:lpstr>Slide 565</vt:lpstr>
      <vt:lpstr>Slide 566</vt:lpstr>
      <vt:lpstr>Slide 567</vt:lpstr>
      <vt:lpstr>Slide 568</vt:lpstr>
      <vt:lpstr>Slide 569</vt:lpstr>
      <vt:lpstr>Slide 570</vt:lpstr>
      <vt:lpstr>Slide 571</vt:lpstr>
      <vt:lpstr>Slide 572</vt:lpstr>
      <vt:lpstr>Slide 573</vt:lpstr>
      <vt:lpstr>Slide 574</vt:lpstr>
      <vt:lpstr>Slide 575</vt:lpstr>
      <vt:lpstr>Slide 576</vt:lpstr>
      <vt:lpstr>Slide 577</vt:lpstr>
      <vt:lpstr>Slide 578</vt:lpstr>
      <vt:lpstr>Slide 579</vt:lpstr>
      <vt:lpstr>Slide 580</vt:lpstr>
      <vt:lpstr>Slide 581</vt:lpstr>
      <vt:lpstr>Slide 582</vt:lpstr>
      <vt:lpstr>Slide 583</vt:lpstr>
      <vt:lpstr>Slide 584</vt:lpstr>
      <vt:lpstr>Slide 585</vt:lpstr>
      <vt:lpstr>Slide 586</vt:lpstr>
      <vt:lpstr>Slide 587</vt:lpstr>
      <vt:lpstr>Slide 588</vt:lpstr>
      <vt:lpstr>Slide 589</vt:lpstr>
      <vt:lpstr>Slide 590</vt:lpstr>
      <vt:lpstr>Slide 591</vt:lpstr>
      <vt:lpstr>Slide 592</vt:lpstr>
      <vt:lpstr>Slide 593</vt:lpstr>
      <vt:lpstr>Slide 594</vt:lpstr>
      <vt:lpstr>Slide 595</vt:lpstr>
      <vt:lpstr>Slide 596</vt:lpstr>
      <vt:lpstr>Slide 597</vt:lpstr>
      <vt:lpstr>Slide 598</vt:lpstr>
      <vt:lpstr>Slide 599</vt:lpstr>
      <vt:lpstr>Slide 600</vt:lpstr>
      <vt:lpstr>Slide 601</vt:lpstr>
      <vt:lpstr>Slide 602</vt:lpstr>
      <vt:lpstr>Slide 603</vt:lpstr>
      <vt:lpstr>Slide 604</vt:lpstr>
      <vt:lpstr>Slide 605</vt:lpstr>
      <vt:lpstr>Slide 606</vt:lpstr>
      <vt:lpstr>Slide 607</vt:lpstr>
      <vt:lpstr>Slide 608</vt:lpstr>
      <vt:lpstr>Slide 609</vt:lpstr>
      <vt:lpstr>Slide 610</vt:lpstr>
      <vt:lpstr>Slide 611</vt:lpstr>
      <vt:lpstr>Slide 612</vt:lpstr>
      <vt:lpstr>Slide 613</vt:lpstr>
      <vt:lpstr>Slide 614</vt:lpstr>
      <vt:lpstr>Slide 615</vt:lpstr>
      <vt:lpstr>Slide 616</vt:lpstr>
      <vt:lpstr>Slide 617</vt:lpstr>
      <vt:lpstr>Slide 618</vt:lpstr>
      <vt:lpstr>Slide 619</vt:lpstr>
      <vt:lpstr>Slide 620</vt:lpstr>
      <vt:lpstr>Slide 621</vt:lpstr>
      <vt:lpstr>Slide 622</vt:lpstr>
      <vt:lpstr>Slide 623</vt:lpstr>
      <vt:lpstr>Slide 624</vt:lpstr>
      <vt:lpstr>Slide 625</vt:lpstr>
      <vt:lpstr>Slide 626</vt:lpstr>
      <vt:lpstr>Slide 627</vt:lpstr>
      <vt:lpstr>Slide 628</vt:lpstr>
      <vt:lpstr>Slide 629</vt:lpstr>
      <vt:lpstr>Slide 630</vt:lpstr>
      <vt:lpstr>Slide 631</vt:lpstr>
      <vt:lpstr>Slide 632</vt:lpstr>
      <vt:lpstr>Slide 633</vt:lpstr>
      <vt:lpstr>Slide 634</vt:lpstr>
      <vt:lpstr>Slide 635</vt:lpstr>
      <vt:lpstr>Slide 636</vt:lpstr>
      <vt:lpstr>Slide 637</vt:lpstr>
      <vt:lpstr>Slide 638</vt:lpstr>
      <vt:lpstr>Slide 639</vt:lpstr>
      <vt:lpstr>Slide 640</vt:lpstr>
      <vt:lpstr>Slide 641</vt:lpstr>
      <vt:lpstr>Slide 642</vt:lpstr>
      <vt:lpstr>Slide 643</vt:lpstr>
      <vt:lpstr>Slide 644</vt:lpstr>
      <vt:lpstr>Slide 645</vt:lpstr>
      <vt:lpstr>Slide 646</vt:lpstr>
      <vt:lpstr>Slide 647</vt:lpstr>
      <vt:lpstr>Slide 648</vt:lpstr>
      <vt:lpstr>Slide 649</vt:lpstr>
      <vt:lpstr>Slide 650</vt:lpstr>
      <vt:lpstr>Slide 651</vt:lpstr>
      <vt:lpstr>Slide 652</vt:lpstr>
      <vt:lpstr>Slide 653</vt:lpstr>
      <vt:lpstr>Slide 654</vt:lpstr>
      <vt:lpstr>Slide 655</vt:lpstr>
      <vt:lpstr>Slide 656</vt:lpstr>
      <vt:lpstr>Slide 657</vt:lpstr>
      <vt:lpstr>Slide 658</vt:lpstr>
      <vt:lpstr>Slide 659</vt:lpstr>
      <vt:lpstr>Slide 660</vt:lpstr>
      <vt:lpstr>Slide 661</vt:lpstr>
      <vt:lpstr>Slide 662</vt:lpstr>
      <vt:lpstr>Slide 663</vt:lpstr>
      <vt:lpstr>Slide 664</vt:lpstr>
      <vt:lpstr>Slide 665</vt:lpstr>
      <vt:lpstr>Slide 666</vt:lpstr>
      <vt:lpstr>Slide 667</vt:lpstr>
      <vt:lpstr>Slide 668</vt:lpstr>
      <vt:lpstr>Slide 669</vt:lpstr>
      <vt:lpstr>Slide 670</vt:lpstr>
      <vt:lpstr>Slide 671</vt:lpstr>
      <vt:lpstr>Slide 672</vt:lpstr>
      <vt:lpstr>Slide 673</vt:lpstr>
      <vt:lpstr>Slide 674</vt:lpstr>
      <vt:lpstr>Slide 675</vt:lpstr>
      <vt:lpstr>Slide 676</vt:lpstr>
      <vt:lpstr>Slide 677</vt:lpstr>
      <vt:lpstr>Slide 678</vt:lpstr>
      <vt:lpstr>Slide 679</vt:lpstr>
      <vt:lpstr>Slide 680</vt:lpstr>
      <vt:lpstr>Slide 681</vt:lpstr>
      <vt:lpstr>Slide 682</vt:lpstr>
      <vt:lpstr>Slide 683</vt:lpstr>
      <vt:lpstr>Slide 684</vt:lpstr>
      <vt:lpstr>Slide 685</vt:lpstr>
      <vt:lpstr>Slide 686</vt:lpstr>
      <vt:lpstr>Slide 687</vt:lpstr>
      <vt:lpstr>Slide 688</vt:lpstr>
      <vt:lpstr>Slide 689</vt:lpstr>
      <vt:lpstr>Slide 690</vt:lpstr>
      <vt:lpstr>Slide 691</vt:lpstr>
      <vt:lpstr>Slide 692</vt:lpstr>
      <vt:lpstr>Slide 693</vt:lpstr>
      <vt:lpstr>Slide 694</vt:lpstr>
      <vt:lpstr>Slide 695</vt:lpstr>
      <vt:lpstr>Slide 696</vt:lpstr>
      <vt:lpstr>Slide 697</vt:lpstr>
      <vt:lpstr>Slide 698</vt:lpstr>
      <vt:lpstr>Slide 699</vt:lpstr>
      <vt:lpstr>Slide 700</vt:lpstr>
      <vt:lpstr>Slide 701</vt:lpstr>
      <vt:lpstr>Slide 702</vt:lpstr>
      <vt:lpstr>Slide 703</vt:lpstr>
      <vt:lpstr>Slide 704</vt:lpstr>
      <vt:lpstr>Slide 705</vt:lpstr>
      <vt:lpstr>Slide 706</vt:lpstr>
      <vt:lpstr>Slide 707</vt:lpstr>
      <vt:lpstr>Slide 708</vt:lpstr>
      <vt:lpstr>Slide 709</vt:lpstr>
      <vt:lpstr>Slide 710</vt:lpstr>
      <vt:lpstr>Slide 711</vt:lpstr>
      <vt:lpstr>Slide 712</vt:lpstr>
      <vt:lpstr>Slide 713</vt:lpstr>
      <vt:lpstr>Slide 714</vt:lpstr>
      <vt:lpstr>Slide 715</vt:lpstr>
      <vt:lpstr>Slide 716</vt:lpstr>
      <vt:lpstr>Slide 717</vt:lpstr>
      <vt:lpstr>Slide 718</vt:lpstr>
      <vt:lpstr>Slide 719</vt:lpstr>
      <vt:lpstr>Slide 720</vt:lpstr>
      <vt:lpstr>Slide 721</vt:lpstr>
      <vt:lpstr>Slide 722</vt:lpstr>
      <vt:lpstr>Slide 723</vt:lpstr>
      <vt:lpstr>Slide 724</vt:lpstr>
      <vt:lpstr>Slide 725</vt:lpstr>
      <vt:lpstr>Slide 726</vt:lpstr>
      <vt:lpstr>Slide 727</vt:lpstr>
      <vt:lpstr>Slide 728</vt:lpstr>
      <vt:lpstr>Slide 729</vt:lpstr>
      <vt:lpstr>Slide 730</vt:lpstr>
      <vt:lpstr>Slide 731</vt:lpstr>
      <vt:lpstr>Slide 732</vt:lpstr>
      <vt:lpstr>Slide 733</vt:lpstr>
      <vt:lpstr>Slide 734</vt:lpstr>
      <vt:lpstr>Slide 735</vt:lpstr>
      <vt:lpstr>Slide 736</vt:lpstr>
      <vt:lpstr>Slide 737</vt:lpstr>
      <vt:lpstr>Slide 738</vt:lpstr>
      <vt:lpstr>Slide 739</vt:lpstr>
      <vt:lpstr>Slide 740</vt:lpstr>
      <vt:lpstr>Slide 741</vt:lpstr>
      <vt:lpstr>Slide 742</vt:lpstr>
      <vt:lpstr>Slide 743</vt:lpstr>
      <vt:lpstr>Slide 744</vt:lpstr>
      <vt:lpstr>Slide 745</vt:lpstr>
      <vt:lpstr>Slide 746</vt:lpstr>
      <vt:lpstr>Slide 747</vt:lpstr>
      <vt:lpstr>Slide 748</vt:lpstr>
      <vt:lpstr>Slide 749</vt:lpstr>
      <vt:lpstr>Slide 750</vt:lpstr>
      <vt:lpstr>Slide 751</vt:lpstr>
      <vt:lpstr>Slide 752</vt:lpstr>
      <vt:lpstr>Slide 753</vt:lpstr>
      <vt:lpstr>Slide 754</vt:lpstr>
      <vt:lpstr>Slide 755</vt:lpstr>
      <vt:lpstr>Slide 756</vt:lpstr>
      <vt:lpstr>Slide 757</vt:lpstr>
      <vt:lpstr>Slide 758</vt:lpstr>
      <vt:lpstr>Slide 759</vt:lpstr>
      <vt:lpstr>Slide 760</vt:lpstr>
      <vt:lpstr>Slide 761</vt:lpstr>
      <vt:lpstr>Slide 762</vt:lpstr>
      <vt:lpstr>Slide 763</vt:lpstr>
      <vt:lpstr>Slide 764</vt:lpstr>
      <vt:lpstr>Slide 765</vt:lpstr>
      <vt:lpstr>Slide 766</vt:lpstr>
      <vt:lpstr>Slide 767</vt:lpstr>
      <vt:lpstr>Slide 768</vt:lpstr>
      <vt:lpstr>Slide 769</vt:lpstr>
      <vt:lpstr>Slide 770</vt:lpstr>
      <vt:lpstr>Slide 771</vt:lpstr>
      <vt:lpstr>Slide 772</vt:lpstr>
      <vt:lpstr>Slide 773</vt:lpstr>
      <vt:lpstr>Slide 774</vt:lpstr>
      <vt:lpstr>Slide 775</vt:lpstr>
      <vt:lpstr>Slide 776</vt:lpstr>
      <vt:lpstr>Slide 777</vt:lpstr>
      <vt:lpstr>Slide 778</vt:lpstr>
      <vt:lpstr>Slide 779</vt:lpstr>
      <vt:lpstr>Slide 780</vt:lpstr>
      <vt:lpstr>Slide 781</vt:lpstr>
      <vt:lpstr>Slide 782</vt:lpstr>
      <vt:lpstr>Slide 783</vt:lpstr>
      <vt:lpstr>Slide 784</vt:lpstr>
      <vt:lpstr>Slide 785</vt:lpstr>
      <vt:lpstr>Slide 786</vt:lpstr>
      <vt:lpstr>Slide 787</vt:lpstr>
      <vt:lpstr>Slide 788</vt:lpstr>
      <vt:lpstr>Slide 789</vt:lpstr>
      <vt:lpstr>Slide 790</vt:lpstr>
      <vt:lpstr>Slide 791</vt:lpstr>
      <vt:lpstr>Slide 792</vt:lpstr>
      <vt:lpstr>Slide 793</vt:lpstr>
      <vt:lpstr>Slide 794</vt:lpstr>
      <vt:lpstr>Slide 795</vt:lpstr>
      <vt:lpstr>Slide 796</vt:lpstr>
      <vt:lpstr>Slide 797</vt:lpstr>
      <vt:lpstr>Slide 798</vt:lpstr>
      <vt:lpstr>Slide 799</vt:lpstr>
      <vt:lpstr>Slide 800</vt:lpstr>
      <vt:lpstr>Slide 801</vt:lpstr>
      <vt:lpstr>Slide 802</vt:lpstr>
      <vt:lpstr>Slide 803</vt:lpstr>
      <vt:lpstr>Slide 804</vt:lpstr>
      <vt:lpstr>Slide 805</vt:lpstr>
      <vt:lpstr>Slide 806</vt:lpstr>
      <vt:lpstr>Slide 807</vt:lpstr>
      <vt:lpstr>Slide 808</vt:lpstr>
      <vt:lpstr>Slide 809</vt:lpstr>
      <vt:lpstr>Slide 810</vt:lpstr>
      <vt:lpstr>Slide 811</vt:lpstr>
      <vt:lpstr>Slide 812</vt:lpstr>
      <vt:lpstr>Slide 813</vt:lpstr>
      <vt:lpstr>Slide 814</vt:lpstr>
      <vt:lpstr>Slide 815</vt:lpstr>
      <vt:lpstr>Slide 816</vt:lpstr>
      <vt:lpstr>Slide 817</vt:lpstr>
      <vt:lpstr>Slide 818</vt:lpstr>
      <vt:lpstr>Slide 819</vt:lpstr>
      <vt:lpstr>Slide 820</vt:lpstr>
      <vt:lpstr>Slide 821</vt:lpstr>
      <vt:lpstr>Slide 822</vt:lpstr>
      <vt:lpstr>Slide 823</vt:lpstr>
      <vt:lpstr>Slide 824</vt:lpstr>
      <vt:lpstr>Slide 825</vt:lpstr>
      <vt:lpstr>Slide 826</vt:lpstr>
      <vt:lpstr>Slide 827</vt:lpstr>
      <vt:lpstr>Slide 828</vt:lpstr>
      <vt:lpstr>Slide 829</vt:lpstr>
      <vt:lpstr>Slide 830</vt:lpstr>
      <vt:lpstr>Slide 831</vt:lpstr>
      <vt:lpstr>Slide 832</vt:lpstr>
      <vt:lpstr>Slide 833</vt:lpstr>
      <vt:lpstr>Slide 834</vt:lpstr>
      <vt:lpstr>Slide 835</vt:lpstr>
      <vt:lpstr>Slide 836</vt:lpstr>
      <vt:lpstr>Slide 837</vt:lpstr>
      <vt:lpstr>Slide 838</vt:lpstr>
      <vt:lpstr>Slide 839</vt:lpstr>
      <vt:lpstr>Slide 840</vt:lpstr>
      <vt:lpstr>Slide 841</vt:lpstr>
      <vt:lpstr>Slide 842</vt:lpstr>
      <vt:lpstr>Slide 843</vt:lpstr>
      <vt:lpstr>Slide 844</vt:lpstr>
      <vt:lpstr>Slide 845</vt:lpstr>
      <vt:lpstr>Slide 846</vt:lpstr>
      <vt:lpstr>Slide 847</vt:lpstr>
      <vt:lpstr>Slide 848</vt:lpstr>
      <vt:lpstr>Slide 849</vt:lpstr>
      <vt:lpstr>Slide 850</vt:lpstr>
      <vt:lpstr>Slide 851</vt:lpstr>
      <vt:lpstr>Slide 852</vt:lpstr>
      <vt:lpstr>Slide 853</vt:lpstr>
      <vt:lpstr>Slide 854</vt:lpstr>
      <vt:lpstr>Slide 855</vt:lpstr>
      <vt:lpstr>Slide 856</vt:lpstr>
      <vt:lpstr>Slide 857</vt:lpstr>
      <vt:lpstr>Slide 858</vt:lpstr>
      <vt:lpstr>Slide 859</vt:lpstr>
      <vt:lpstr>Slide 860</vt:lpstr>
      <vt:lpstr>Slide 861</vt:lpstr>
      <vt:lpstr>Slide 862</vt:lpstr>
      <vt:lpstr>Slide 863</vt:lpstr>
      <vt:lpstr>Slide 864</vt:lpstr>
      <vt:lpstr>Slide 865</vt:lpstr>
      <vt:lpstr>Slide 866</vt:lpstr>
      <vt:lpstr>Slide 867</vt:lpstr>
      <vt:lpstr>Slide 868</vt:lpstr>
      <vt:lpstr>Slide 869</vt:lpstr>
      <vt:lpstr>Slide 870</vt:lpstr>
      <vt:lpstr>Slide 871</vt:lpstr>
      <vt:lpstr>Slide 872</vt:lpstr>
      <vt:lpstr>Slide 873</vt:lpstr>
      <vt:lpstr>Slide 874</vt:lpstr>
      <vt:lpstr>Slide 875</vt:lpstr>
      <vt:lpstr>Slide 876</vt:lpstr>
      <vt:lpstr>Slide 877</vt:lpstr>
      <vt:lpstr>Slide 878</vt:lpstr>
      <vt:lpstr>Slide 879</vt:lpstr>
      <vt:lpstr>Slide 880</vt:lpstr>
      <vt:lpstr>Slide 881</vt:lpstr>
      <vt:lpstr>Slide 882</vt:lpstr>
      <vt:lpstr>Slide 883</vt:lpstr>
      <vt:lpstr>Slide 884</vt:lpstr>
      <vt:lpstr>Slide 885</vt:lpstr>
      <vt:lpstr>Slide 886</vt:lpstr>
      <vt:lpstr>Slide 887</vt:lpstr>
      <vt:lpstr>Slide 888</vt:lpstr>
      <vt:lpstr>Slide 889</vt:lpstr>
      <vt:lpstr>Slide 890</vt:lpstr>
      <vt:lpstr>Slide 891</vt:lpstr>
      <vt:lpstr>Slide 892</vt:lpstr>
      <vt:lpstr>Slide 893</vt:lpstr>
      <vt:lpstr>Slide 894</vt:lpstr>
      <vt:lpstr>Slide 895</vt:lpstr>
      <vt:lpstr>Slide 896</vt:lpstr>
      <vt:lpstr>Slide 897</vt:lpstr>
      <vt:lpstr>Slide 898</vt:lpstr>
      <vt:lpstr>Slide 899</vt:lpstr>
      <vt:lpstr>Slide 900</vt:lpstr>
      <vt:lpstr>Slide 901</vt:lpstr>
      <vt:lpstr>Slide 902</vt:lpstr>
      <vt:lpstr>Slide 903</vt:lpstr>
      <vt:lpstr>Slide 904</vt:lpstr>
      <vt:lpstr>Slide 905</vt:lpstr>
      <vt:lpstr>Slide 906</vt:lpstr>
      <vt:lpstr>Slide 907</vt:lpstr>
      <vt:lpstr>Slide 908</vt:lpstr>
      <vt:lpstr>Slide 909</vt:lpstr>
      <vt:lpstr>Slide 910</vt:lpstr>
      <vt:lpstr>Slide 911</vt:lpstr>
      <vt:lpstr>Slide 912</vt:lpstr>
      <vt:lpstr>Slide 913</vt:lpstr>
      <vt:lpstr>Slide 914</vt:lpstr>
      <vt:lpstr>Slide 915</vt:lpstr>
      <vt:lpstr>Slide 916</vt:lpstr>
      <vt:lpstr>Slide 917</vt:lpstr>
      <vt:lpstr>Slide 918</vt:lpstr>
      <vt:lpstr>Slide 919</vt:lpstr>
      <vt:lpstr>Slide 920</vt:lpstr>
      <vt:lpstr>Slide 921</vt:lpstr>
      <vt:lpstr>Slide 922</vt:lpstr>
      <vt:lpstr>Slide 923</vt:lpstr>
      <vt:lpstr>Slide 924</vt:lpstr>
      <vt:lpstr>Slide 925</vt:lpstr>
      <vt:lpstr>Slide 926</vt:lpstr>
      <vt:lpstr>Slide 927</vt:lpstr>
      <vt:lpstr>Slide 928</vt:lpstr>
      <vt:lpstr>Slide 929</vt:lpstr>
      <vt:lpstr>Slide 930</vt:lpstr>
      <vt:lpstr>Slide 931</vt:lpstr>
      <vt:lpstr>Slide 932</vt:lpstr>
      <vt:lpstr>Slide 933</vt:lpstr>
      <vt:lpstr>Slide 934</vt:lpstr>
      <vt:lpstr>Slide 935</vt:lpstr>
      <vt:lpstr>Slide 936</vt:lpstr>
      <vt:lpstr>Slide 937</vt:lpstr>
      <vt:lpstr>Slide 938</vt:lpstr>
      <vt:lpstr>Slide 939</vt:lpstr>
      <vt:lpstr>Slide 940</vt:lpstr>
      <vt:lpstr>Slide 941</vt:lpstr>
      <vt:lpstr>Slide 942</vt:lpstr>
      <vt:lpstr>Slide 943</vt:lpstr>
      <vt:lpstr>Slide 944</vt:lpstr>
      <vt:lpstr>Slide 945</vt:lpstr>
      <vt:lpstr>Slide 946</vt:lpstr>
      <vt:lpstr>Slide 947</vt:lpstr>
      <vt:lpstr>Slide 948</vt:lpstr>
      <vt:lpstr>Slide 949</vt:lpstr>
      <vt:lpstr>Slide 950</vt:lpstr>
      <vt:lpstr>Slide 951</vt:lpstr>
      <vt:lpstr>Slide 952</vt:lpstr>
      <vt:lpstr>Slide 953</vt:lpstr>
      <vt:lpstr>Slide 954</vt:lpstr>
      <vt:lpstr>Slide 955</vt:lpstr>
      <vt:lpstr>Slide 956</vt:lpstr>
      <vt:lpstr>Slide 957</vt:lpstr>
      <vt:lpstr>Slide 958</vt:lpstr>
      <vt:lpstr>Slide 959</vt:lpstr>
      <vt:lpstr>Slide 960</vt:lpstr>
      <vt:lpstr>Slide 961</vt:lpstr>
      <vt:lpstr>Slide 962</vt:lpstr>
      <vt:lpstr>Slide 963</vt:lpstr>
      <vt:lpstr>Slide 964</vt:lpstr>
      <vt:lpstr>Slide 965</vt:lpstr>
      <vt:lpstr>Slide 966</vt:lpstr>
      <vt:lpstr>Slide 967</vt:lpstr>
      <vt:lpstr>Slide 968</vt:lpstr>
      <vt:lpstr>Slide 969</vt:lpstr>
      <vt:lpstr>Slide 970</vt:lpstr>
      <vt:lpstr>Slide 971</vt:lpstr>
      <vt:lpstr>Slide 972</vt:lpstr>
      <vt:lpstr>Slide 973</vt:lpstr>
      <vt:lpstr>Slide 974</vt:lpstr>
      <vt:lpstr>Slide 975</vt:lpstr>
      <vt:lpstr>Slide 976</vt:lpstr>
      <vt:lpstr>Slide 977</vt:lpstr>
      <vt:lpstr>Slide 978</vt:lpstr>
      <vt:lpstr>Slide 979</vt:lpstr>
      <vt:lpstr>Slide 980</vt:lpstr>
      <vt:lpstr>Slide 981</vt:lpstr>
      <vt:lpstr>Slide 982</vt:lpstr>
      <vt:lpstr>Slide 983</vt:lpstr>
      <vt:lpstr>Slide 984</vt:lpstr>
      <vt:lpstr>Slide 985</vt:lpstr>
      <vt:lpstr>Slide 986</vt:lpstr>
      <vt:lpstr>Slide 987</vt:lpstr>
      <vt:lpstr>Slide 988</vt:lpstr>
      <vt:lpstr>Slide 989</vt:lpstr>
      <vt:lpstr>Slide 990</vt:lpstr>
      <vt:lpstr>Slide 991</vt:lpstr>
      <vt:lpstr>Slide 992</vt:lpstr>
      <vt:lpstr>Slide 993</vt:lpstr>
      <vt:lpstr>Slide 994</vt:lpstr>
      <vt:lpstr>Slide 995</vt:lpstr>
      <vt:lpstr>Slide 996</vt:lpstr>
      <vt:lpstr>Slide 997</vt:lpstr>
      <vt:lpstr>Slide 998</vt:lpstr>
      <vt:lpstr>Slide 999</vt:lpstr>
      <vt:lpstr>Slide 1000</vt:lpstr>
      <vt:lpstr>Slide 1001</vt:lpstr>
      <vt:lpstr>Slide 1002</vt:lpstr>
      <vt:lpstr>Slide 1003</vt:lpstr>
      <vt:lpstr>Slide 1004</vt:lpstr>
      <vt:lpstr>Slide 1005</vt:lpstr>
      <vt:lpstr>Slide 1006</vt:lpstr>
      <vt:lpstr>Slide 1007</vt:lpstr>
      <vt:lpstr>Slide 1008</vt:lpstr>
      <vt:lpstr>Slide 1009</vt:lpstr>
      <vt:lpstr>Slide 1010</vt:lpstr>
      <vt:lpstr>Slide 1011</vt:lpstr>
      <vt:lpstr>Slide 1012</vt:lpstr>
      <vt:lpstr>Slide 1013</vt:lpstr>
      <vt:lpstr>Slide 1014</vt:lpstr>
      <vt:lpstr>Slide 1015</vt:lpstr>
      <vt:lpstr>Slide 1016</vt:lpstr>
      <vt:lpstr>Slide 1017</vt:lpstr>
      <vt:lpstr>Slide 1018</vt:lpstr>
      <vt:lpstr>Slide 1019</vt:lpstr>
      <vt:lpstr>Slide 1020</vt:lpstr>
      <vt:lpstr>Slide 1021</vt:lpstr>
      <vt:lpstr>Slide 1022</vt:lpstr>
      <vt:lpstr>Slide 1023</vt:lpstr>
      <vt:lpstr>Slide 1024</vt:lpstr>
      <vt:lpstr>Slide 1025</vt:lpstr>
      <vt:lpstr>Slide 1026</vt:lpstr>
      <vt:lpstr>Slide 1027</vt:lpstr>
      <vt:lpstr>Slide 1028</vt:lpstr>
      <vt:lpstr>Slide 1029</vt:lpstr>
      <vt:lpstr>Slide 1030</vt:lpstr>
      <vt:lpstr>Slide 1031</vt:lpstr>
      <vt:lpstr>Slide 1032</vt:lpstr>
      <vt:lpstr>Slide 1033</vt:lpstr>
      <vt:lpstr>Slide 1034</vt:lpstr>
      <vt:lpstr>Slide 1035</vt:lpstr>
      <vt:lpstr>Slide 1036</vt:lpstr>
      <vt:lpstr>Slide 1037</vt:lpstr>
      <vt:lpstr>Slide 1038</vt:lpstr>
      <vt:lpstr>Slide 1039</vt:lpstr>
      <vt:lpstr>Slide 1040</vt:lpstr>
      <vt:lpstr>Slide 1041</vt:lpstr>
      <vt:lpstr>Slide 1042</vt:lpstr>
      <vt:lpstr>Slide 1043</vt:lpstr>
      <vt:lpstr>Slide 1044</vt:lpstr>
      <vt:lpstr>Slide 1045</vt:lpstr>
      <vt:lpstr>Slide 1046</vt:lpstr>
      <vt:lpstr>Slide 1047</vt:lpstr>
      <vt:lpstr>Slide 1048</vt:lpstr>
      <vt:lpstr>Slide 1049</vt:lpstr>
      <vt:lpstr>Slide 1050</vt:lpstr>
      <vt:lpstr>Slide 1051</vt:lpstr>
      <vt:lpstr>Slide 1052</vt:lpstr>
      <vt:lpstr>Slide 1053</vt:lpstr>
      <vt:lpstr>Slide 1054</vt:lpstr>
      <vt:lpstr>Slide 1055</vt:lpstr>
      <vt:lpstr>Slide 1056</vt:lpstr>
      <vt:lpstr>Slide 1057</vt:lpstr>
      <vt:lpstr>Slide 1058</vt:lpstr>
      <vt:lpstr>Slide 1059</vt:lpstr>
      <vt:lpstr>Slide 1060</vt:lpstr>
      <vt:lpstr>Slide 1061</vt:lpstr>
      <vt:lpstr>Slide 1062</vt:lpstr>
      <vt:lpstr>Slide 1063</vt:lpstr>
      <vt:lpstr>Slide 1064</vt:lpstr>
      <vt:lpstr>Slide 1065</vt:lpstr>
      <vt:lpstr>Slide 1066</vt:lpstr>
      <vt:lpstr>Slide 1067</vt:lpstr>
      <vt:lpstr>Slide 1068</vt:lpstr>
      <vt:lpstr>Slide 1069</vt:lpstr>
      <vt:lpstr>Slide 1070</vt:lpstr>
      <vt:lpstr>Slide 1071</vt:lpstr>
      <vt:lpstr>Slide 1072</vt:lpstr>
      <vt:lpstr>Slide 1073</vt:lpstr>
      <vt:lpstr>Slide 1074</vt:lpstr>
      <vt:lpstr>Slide 1075</vt:lpstr>
      <vt:lpstr>Slide 1076</vt:lpstr>
      <vt:lpstr>Slide 1077</vt:lpstr>
      <vt:lpstr>Slide 1078</vt:lpstr>
      <vt:lpstr>Slide 1079</vt:lpstr>
      <vt:lpstr>Slide 1080</vt:lpstr>
      <vt:lpstr>Slide 1081</vt:lpstr>
      <vt:lpstr>Slide 1082</vt:lpstr>
      <vt:lpstr>Slide 1083</vt:lpstr>
      <vt:lpstr>Slide 1084</vt:lpstr>
      <vt:lpstr>Slide 1085</vt:lpstr>
      <vt:lpstr>Slide 1086</vt:lpstr>
      <vt:lpstr>Slide 1087</vt:lpstr>
      <vt:lpstr>Slide 1088</vt:lpstr>
      <vt:lpstr>Slide 1089</vt:lpstr>
      <vt:lpstr>Slide 1090</vt:lpstr>
      <vt:lpstr>Slide 1091</vt:lpstr>
      <vt:lpstr>Slide 1092</vt:lpstr>
      <vt:lpstr>Slide 1093</vt:lpstr>
      <vt:lpstr>Slide 1094</vt:lpstr>
      <vt:lpstr>Slide 1095</vt:lpstr>
      <vt:lpstr>Slide 1096</vt:lpstr>
      <vt:lpstr>Slide 1097</vt:lpstr>
      <vt:lpstr>Slide 1098</vt:lpstr>
      <vt:lpstr>Slide 1099</vt:lpstr>
      <vt:lpstr>Slide 1100</vt:lpstr>
      <vt:lpstr>Slide 1101</vt:lpstr>
      <vt:lpstr>Slide 1102</vt:lpstr>
      <vt:lpstr>Slide 1103</vt:lpstr>
      <vt:lpstr>Slide 1104</vt:lpstr>
      <vt:lpstr>Slide 1105</vt:lpstr>
      <vt:lpstr>Slide 1106</vt:lpstr>
      <vt:lpstr>Slide 1107</vt:lpstr>
      <vt:lpstr>Slide 1108</vt:lpstr>
      <vt:lpstr>Slide 1109</vt:lpstr>
      <vt:lpstr>Slide 1110</vt:lpstr>
      <vt:lpstr>Slide 1111</vt:lpstr>
      <vt:lpstr>Slide 1112</vt:lpstr>
      <vt:lpstr>Slide 1113</vt:lpstr>
      <vt:lpstr>Slide 1114</vt:lpstr>
      <vt:lpstr>Slide 1115</vt:lpstr>
      <vt:lpstr>Slide 1116</vt:lpstr>
      <vt:lpstr>Slide 1117</vt:lpstr>
      <vt:lpstr>Slide 1118</vt:lpstr>
      <vt:lpstr>Slide 1119</vt:lpstr>
      <vt:lpstr>Slide 1120</vt:lpstr>
      <vt:lpstr>Slide 1121</vt:lpstr>
      <vt:lpstr>Slide 1122</vt:lpstr>
      <vt:lpstr>Slide 1123</vt:lpstr>
      <vt:lpstr>Slide 1124</vt:lpstr>
      <vt:lpstr>Slide 1125</vt:lpstr>
      <vt:lpstr>Slide 1126</vt:lpstr>
      <vt:lpstr>Slide 1127</vt:lpstr>
      <vt:lpstr>Slide 1128</vt:lpstr>
      <vt:lpstr>Slide 1129</vt:lpstr>
      <vt:lpstr>Slide 1130</vt:lpstr>
      <vt:lpstr>Slide 1131</vt:lpstr>
      <vt:lpstr>Slide 1132</vt:lpstr>
      <vt:lpstr>Slide 1133</vt:lpstr>
      <vt:lpstr>Slide 1134</vt:lpstr>
      <vt:lpstr>Slide 1135</vt:lpstr>
      <vt:lpstr>Slide 1136</vt:lpstr>
      <vt:lpstr>Slide 1137</vt:lpstr>
      <vt:lpstr>Slide 1138</vt:lpstr>
      <vt:lpstr>Slide 1139</vt:lpstr>
      <vt:lpstr>Slide 1140</vt:lpstr>
      <vt:lpstr>Slide 1141</vt:lpstr>
      <vt:lpstr>Slide 1142</vt:lpstr>
      <vt:lpstr>Slide 1143</vt:lpstr>
      <vt:lpstr>Slide 1144</vt:lpstr>
      <vt:lpstr>Slide 1145</vt:lpstr>
      <vt:lpstr>Slide 1146</vt:lpstr>
      <vt:lpstr>Slide 1147</vt:lpstr>
      <vt:lpstr>Slide 1148</vt:lpstr>
      <vt:lpstr>Slide 1149</vt:lpstr>
      <vt:lpstr>Slide 1150</vt:lpstr>
      <vt:lpstr>Slide 1151</vt:lpstr>
      <vt:lpstr>Slide 1152</vt:lpstr>
      <vt:lpstr>Slide 1153</vt:lpstr>
      <vt:lpstr>Slide 1154</vt:lpstr>
      <vt:lpstr>Slide 1155</vt:lpstr>
      <vt:lpstr>Slide 1156</vt:lpstr>
      <vt:lpstr>Slide 1157</vt:lpstr>
      <vt:lpstr>Slide 1158</vt:lpstr>
      <vt:lpstr>Slide 1159</vt:lpstr>
      <vt:lpstr>Slide 1160</vt:lpstr>
      <vt:lpstr>Slide 1161</vt:lpstr>
      <vt:lpstr>Slide 1162</vt:lpstr>
      <vt:lpstr>Slide 1163</vt:lpstr>
      <vt:lpstr>Slide 1164</vt:lpstr>
      <vt:lpstr>Slide 1165</vt:lpstr>
      <vt:lpstr>Slide 1166</vt:lpstr>
      <vt:lpstr>Slide 1167</vt:lpstr>
      <vt:lpstr>Slide 1168</vt:lpstr>
      <vt:lpstr>Slide 1169</vt:lpstr>
      <vt:lpstr>Slide 1170</vt:lpstr>
      <vt:lpstr>Slide 1171</vt:lpstr>
      <vt:lpstr>Slide 1172</vt:lpstr>
      <vt:lpstr>Slide 1173</vt:lpstr>
      <vt:lpstr>Slide 1174</vt:lpstr>
      <vt:lpstr>Slide 1175</vt:lpstr>
      <vt:lpstr>Slide 1176</vt:lpstr>
      <vt:lpstr>Slide 1177</vt:lpstr>
      <vt:lpstr>Slide 1178</vt:lpstr>
      <vt:lpstr>Slide 1179</vt:lpstr>
      <vt:lpstr>Slide 1180</vt:lpstr>
      <vt:lpstr>Slide 1181</vt:lpstr>
      <vt:lpstr>Slide 1182</vt:lpstr>
      <vt:lpstr>Slide 1183</vt:lpstr>
      <vt:lpstr>Slide 1184</vt:lpstr>
      <vt:lpstr>Slide 1185</vt:lpstr>
      <vt:lpstr>Slide 1186</vt:lpstr>
      <vt:lpstr>Slide 1187</vt:lpstr>
      <vt:lpstr>Slide 1188</vt:lpstr>
      <vt:lpstr>Slide 1189</vt:lpstr>
      <vt:lpstr>Slide 1190</vt:lpstr>
      <vt:lpstr>Slide 1191</vt:lpstr>
      <vt:lpstr>Slide 1192</vt:lpstr>
      <vt:lpstr>Slide 1193</vt:lpstr>
      <vt:lpstr>Slide 1194</vt:lpstr>
      <vt:lpstr>Slide 1195</vt:lpstr>
      <vt:lpstr>Slide 1196</vt:lpstr>
      <vt:lpstr>Slide 1197</vt:lpstr>
      <vt:lpstr>Slide 1198</vt:lpstr>
      <vt:lpstr>Slide 1199</vt:lpstr>
      <vt:lpstr>Slide 1200</vt:lpstr>
      <vt:lpstr>Slide 1201</vt:lpstr>
      <vt:lpstr>Slide 1202</vt:lpstr>
      <vt:lpstr>Slide 1203</vt:lpstr>
      <vt:lpstr>Slide 1204</vt:lpstr>
      <vt:lpstr>Slide 1205</vt:lpstr>
      <vt:lpstr>Slide 1206</vt:lpstr>
      <vt:lpstr>Slide 1207</vt:lpstr>
      <vt:lpstr>Slide 1208</vt:lpstr>
      <vt:lpstr>Slide 1209</vt:lpstr>
      <vt:lpstr>Slide 1210</vt:lpstr>
      <vt:lpstr>Slide 1211</vt:lpstr>
      <vt:lpstr>Slide 1212</vt:lpstr>
      <vt:lpstr>Slide 1213</vt:lpstr>
      <vt:lpstr>Slide 1214</vt:lpstr>
      <vt:lpstr>Slide 1215</vt:lpstr>
      <vt:lpstr>Slide 1216</vt:lpstr>
      <vt:lpstr>Slide 1217</vt:lpstr>
      <vt:lpstr>Slide 1218</vt:lpstr>
      <vt:lpstr>Slide 1219</vt:lpstr>
      <vt:lpstr>Slide 1220</vt:lpstr>
      <vt:lpstr>Slide 1221</vt:lpstr>
      <vt:lpstr>Slide 1222</vt:lpstr>
      <vt:lpstr>Slide 1223</vt:lpstr>
      <vt:lpstr>Slide 1224</vt:lpstr>
      <vt:lpstr>Slide 1225</vt:lpstr>
      <vt:lpstr>Slide 1226</vt:lpstr>
      <vt:lpstr>Slide 1227</vt:lpstr>
      <vt:lpstr>Slide 1228</vt:lpstr>
      <vt:lpstr>Slide 1229</vt:lpstr>
      <vt:lpstr>Slide 1230</vt:lpstr>
      <vt:lpstr>Slide 1231</vt:lpstr>
      <vt:lpstr>Slide 1232</vt:lpstr>
      <vt:lpstr>Slide 1233</vt:lpstr>
      <vt:lpstr>Slide 1234</vt:lpstr>
      <vt:lpstr>Slide 1235</vt:lpstr>
      <vt:lpstr>Slide 1236</vt:lpstr>
      <vt:lpstr>Slide 1237</vt:lpstr>
      <vt:lpstr>Slide 1238</vt:lpstr>
      <vt:lpstr>Slide 1239</vt:lpstr>
      <vt:lpstr>Slide 1240</vt:lpstr>
      <vt:lpstr>Slide 1241</vt:lpstr>
      <vt:lpstr>Slide 1242</vt:lpstr>
      <vt:lpstr>Slide 1243</vt:lpstr>
      <vt:lpstr>Slide 1244</vt:lpstr>
      <vt:lpstr>Slide 1245</vt:lpstr>
      <vt:lpstr>Slide 1246</vt:lpstr>
      <vt:lpstr>Slide 1247</vt:lpstr>
      <vt:lpstr>Slide 1248</vt:lpstr>
      <vt:lpstr>Slide 1249</vt:lpstr>
      <vt:lpstr>Slide 1250</vt:lpstr>
      <vt:lpstr>Slide 1251</vt:lpstr>
      <vt:lpstr>Slide 1252</vt:lpstr>
      <vt:lpstr>Slide 1253</vt:lpstr>
      <vt:lpstr>Slide 1254</vt:lpstr>
      <vt:lpstr>Slide 1255</vt:lpstr>
      <vt:lpstr>Slide 1256</vt:lpstr>
      <vt:lpstr>Slide 1257</vt:lpstr>
      <vt:lpstr>Slide 1258</vt:lpstr>
      <vt:lpstr>Slide 1259</vt:lpstr>
      <vt:lpstr>Slide 1260</vt:lpstr>
      <vt:lpstr>Slide 1261</vt:lpstr>
      <vt:lpstr>Slide 1262</vt:lpstr>
      <vt:lpstr>Slide 1263</vt:lpstr>
      <vt:lpstr>Slide 1264</vt:lpstr>
      <vt:lpstr>Slide 1265</vt:lpstr>
      <vt:lpstr>Slide 1266</vt:lpstr>
      <vt:lpstr>Slide 1267</vt:lpstr>
      <vt:lpstr>Slide 1268</vt:lpstr>
      <vt:lpstr>Slide 1269</vt:lpstr>
      <vt:lpstr>Slide 1270</vt:lpstr>
      <vt:lpstr>Slide 1271</vt:lpstr>
      <vt:lpstr>Slide 1272</vt:lpstr>
      <vt:lpstr>Slide 1273</vt:lpstr>
      <vt:lpstr>Slide 1274</vt:lpstr>
      <vt:lpstr>Slide 1275</vt:lpstr>
      <vt:lpstr>Slide 1276</vt:lpstr>
      <vt:lpstr>Slide 1277</vt:lpstr>
      <vt:lpstr>Slide 1278</vt:lpstr>
      <vt:lpstr>Slide 1279</vt:lpstr>
      <vt:lpstr>Slide 1280</vt:lpstr>
      <vt:lpstr>Slide 1281</vt:lpstr>
      <vt:lpstr>Slide 1282</vt:lpstr>
      <vt:lpstr>Slide 1283</vt:lpstr>
      <vt:lpstr>Slide 1284</vt:lpstr>
      <vt:lpstr>Slide 1285</vt:lpstr>
      <vt:lpstr>Slide 1286</vt:lpstr>
      <vt:lpstr>Slide 1287</vt:lpstr>
      <vt:lpstr>Slide 1288</vt:lpstr>
      <vt:lpstr>Slide 1289</vt:lpstr>
      <vt:lpstr>Slide 1290</vt:lpstr>
      <vt:lpstr>Slide 1291</vt:lpstr>
      <vt:lpstr>Slide 1292</vt:lpstr>
      <vt:lpstr>Slide 1293</vt:lpstr>
      <vt:lpstr>Slide 1294</vt:lpstr>
      <vt:lpstr>Slide 1295</vt:lpstr>
      <vt:lpstr>Slide 1296</vt:lpstr>
      <vt:lpstr>Slide 1297</vt:lpstr>
      <vt:lpstr>Slide 1298</vt:lpstr>
      <vt:lpstr>Slide 1299</vt:lpstr>
      <vt:lpstr>Slide 1300</vt:lpstr>
      <vt:lpstr>Slide 1301</vt:lpstr>
      <vt:lpstr>Slide 1302</vt:lpstr>
      <vt:lpstr>Slide 1303</vt:lpstr>
      <vt:lpstr>Slide 1304</vt:lpstr>
      <vt:lpstr>Slide 1305</vt:lpstr>
      <vt:lpstr>Slide 1306</vt:lpstr>
      <vt:lpstr>Slide 1307</vt:lpstr>
      <vt:lpstr>Slide 1308</vt:lpstr>
      <vt:lpstr>Slide 1309</vt:lpstr>
      <vt:lpstr>Slide 1310</vt:lpstr>
      <vt:lpstr>Slide 1311</vt:lpstr>
      <vt:lpstr>Slide 1312</vt:lpstr>
      <vt:lpstr>Slide 1313</vt:lpstr>
      <vt:lpstr>Slide 1314</vt:lpstr>
      <vt:lpstr>Slide 1315</vt:lpstr>
      <vt:lpstr>Slide 1316</vt:lpstr>
      <vt:lpstr>Slide 1317</vt:lpstr>
      <vt:lpstr>Slide 1318</vt:lpstr>
      <vt:lpstr>Slide 1319</vt:lpstr>
      <vt:lpstr>Slide 1320</vt:lpstr>
      <vt:lpstr>Slide 1321</vt:lpstr>
      <vt:lpstr>Slide 1322</vt:lpstr>
      <vt:lpstr>Slide 1323</vt:lpstr>
      <vt:lpstr>Slide 1324</vt:lpstr>
      <vt:lpstr>Slide 1325</vt:lpstr>
      <vt:lpstr>Slide 1326</vt:lpstr>
      <vt:lpstr>Slide 1327</vt:lpstr>
      <vt:lpstr>Slide 1328</vt:lpstr>
      <vt:lpstr>Slide 1329</vt:lpstr>
      <vt:lpstr>Slide 1330</vt:lpstr>
      <vt:lpstr>Slide 1331</vt:lpstr>
      <vt:lpstr>Slide 1332</vt:lpstr>
      <vt:lpstr>Slide 1333</vt:lpstr>
      <vt:lpstr>Slide 1334</vt:lpstr>
      <vt:lpstr>Slide 1335</vt:lpstr>
      <vt:lpstr>Slide 1336</vt:lpstr>
      <vt:lpstr>Slide 1337</vt:lpstr>
      <vt:lpstr>Slide 1338</vt:lpstr>
      <vt:lpstr>Slide 1339</vt:lpstr>
      <vt:lpstr>Slide 1340</vt:lpstr>
      <vt:lpstr>Slide 1341</vt:lpstr>
      <vt:lpstr>Slide 1342</vt:lpstr>
      <vt:lpstr>Slide 1343</vt:lpstr>
      <vt:lpstr>Slide 1344</vt:lpstr>
      <vt:lpstr>Slide 1345</vt:lpstr>
      <vt:lpstr>Slide 1346</vt:lpstr>
      <vt:lpstr>Slide 1347</vt:lpstr>
      <vt:lpstr>Slide 1348</vt:lpstr>
      <vt:lpstr>Slide 1349</vt:lpstr>
      <vt:lpstr>Slide 1350</vt:lpstr>
      <vt:lpstr>Slide 1351</vt:lpstr>
      <vt:lpstr>Slide 1352</vt:lpstr>
      <vt:lpstr>Slide 1353</vt:lpstr>
      <vt:lpstr>Slide 1354</vt:lpstr>
      <vt:lpstr>Slide 1355</vt:lpstr>
      <vt:lpstr>Slide 1356</vt:lpstr>
      <vt:lpstr>Slide 1357</vt:lpstr>
      <vt:lpstr>Slide 1358</vt:lpstr>
      <vt:lpstr>Slide 1359</vt:lpstr>
      <vt:lpstr>Slide 1360</vt:lpstr>
      <vt:lpstr>Slide 1361</vt:lpstr>
      <vt:lpstr>Slide 1362</vt:lpstr>
      <vt:lpstr>Slide 1363</vt:lpstr>
      <vt:lpstr>Slide 1364</vt:lpstr>
      <vt:lpstr>Slide 1365</vt:lpstr>
      <vt:lpstr>Slide 1366</vt:lpstr>
      <vt:lpstr>Slide 1367</vt:lpstr>
      <vt:lpstr>Slide 1368</vt:lpstr>
      <vt:lpstr>Slide 1369</vt:lpstr>
      <vt:lpstr>Slide 1370</vt:lpstr>
      <vt:lpstr>Slide 1371</vt:lpstr>
      <vt:lpstr>Slide 1372</vt:lpstr>
      <vt:lpstr>Slide 1373</vt:lpstr>
      <vt:lpstr>Slide 1374</vt:lpstr>
      <vt:lpstr>Slide 1375</vt:lpstr>
      <vt:lpstr>Slide 1376</vt:lpstr>
      <vt:lpstr>Slide 1377</vt:lpstr>
      <vt:lpstr>Slide 1378</vt:lpstr>
      <vt:lpstr>Slide 1379</vt:lpstr>
      <vt:lpstr>Slide 1380</vt:lpstr>
      <vt:lpstr>Slide 1381</vt:lpstr>
      <vt:lpstr>Slide 1382</vt:lpstr>
      <vt:lpstr>Slide 1383</vt:lpstr>
      <vt:lpstr>Slide 1384</vt:lpstr>
      <vt:lpstr>Slide 1385</vt:lpstr>
      <vt:lpstr>Slide 1386</vt:lpstr>
      <vt:lpstr>Slide 1387</vt:lpstr>
      <vt:lpstr>Slide 1388</vt:lpstr>
      <vt:lpstr>Slide 1389</vt:lpstr>
      <vt:lpstr>Slide 1390</vt:lpstr>
      <vt:lpstr>Slide 1391</vt:lpstr>
      <vt:lpstr>Slide 1392</vt:lpstr>
      <vt:lpstr>Slide 1393</vt:lpstr>
      <vt:lpstr>Slide 1394</vt:lpstr>
      <vt:lpstr>Slide 1395</vt:lpstr>
      <vt:lpstr>Slide 1396</vt:lpstr>
      <vt:lpstr>Slide 1397</vt:lpstr>
      <vt:lpstr>Slide 1398</vt:lpstr>
      <vt:lpstr>Slide 1399</vt:lpstr>
      <vt:lpstr>Slide 1400</vt:lpstr>
      <vt:lpstr>Slide 1401</vt:lpstr>
      <vt:lpstr>Slide 1402</vt:lpstr>
      <vt:lpstr>Slide 1403</vt:lpstr>
      <vt:lpstr>Slide 1404</vt:lpstr>
      <vt:lpstr>Slide 1405</vt:lpstr>
      <vt:lpstr>Slide 1406</vt:lpstr>
      <vt:lpstr>Slide 1407</vt:lpstr>
      <vt:lpstr>Slide 1408</vt:lpstr>
      <vt:lpstr>Slide 1409</vt:lpstr>
      <vt:lpstr>Slide 1410</vt:lpstr>
      <vt:lpstr>Slide 1411</vt:lpstr>
      <vt:lpstr>Slide 1412</vt:lpstr>
      <vt:lpstr>Slide 1413</vt:lpstr>
      <vt:lpstr>Slide 1414</vt:lpstr>
      <vt:lpstr>Slide 1415</vt:lpstr>
      <vt:lpstr>Slide 1416</vt:lpstr>
      <vt:lpstr>Slide 1417</vt:lpstr>
      <vt:lpstr>Slide 1418</vt:lpstr>
      <vt:lpstr>Slide 1419</vt:lpstr>
      <vt:lpstr>Slide 1420</vt:lpstr>
      <vt:lpstr>Slide 1421</vt:lpstr>
      <vt:lpstr>Slide 1422</vt:lpstr>
      <vt:lpstr>Slide 1423</vt:lpstr>
      <vt:lpstr>Slide 1424</vt:lpstr>
      <vt:lpstr>Slide 1425</vt:lpstr>
      <vt:lpstr>Slide 1426</vt:lpstr>
      <vt:lpstr>Slide 1427</vt:lpstr>
      <vt:lpstr>Slide 1428</vt:lpstr>
      <vt:lpstr>Slide 1429</vt:lpstr>
      <vt:lpstr>Slide 1430</vt:lpstr>
      <vt:lpstr>Slide 1431</vt:lpstr>
      <vt:lpstr>Slide 1432</vt:lpstr>
      <vt:lpstr>Slide 1433</vt:lpstr>
      <vt:lpstr>Slide 1434</vt:lpstr>
      <vt:lpstr>Slide 1435</vt:lpstr>
      <vt:lpstr>Slide 1436</vt:lpstr>
      <vt:lpstr>Slide 1437</vt:lpstr>
      <vt:lpstr>Slide 1438</vt:lpstr>
      <vt:lpstr>Slide 1439</vt:lpstr>
      <vt:lpstr>Slide 1440</vt:lpstr>
      <vt:lpstr>Slide 1441</vt:lpstr>
      <vt:lpstr>Slide 1442</vt:lpstr>
      <vt:lpstr>Slide 1443</vt:lpstr>
      <vt:lpstr>Slide 1444</vt:lpstr>
      <vt:lpstr>Slide 1445</vt:lpstr>
      <vt:lpstr>Slide 1446</vt:lpstr>
      <vt:lpstr>Slide 1447</vt:lpstr>
      <vt:lpstr>Slide 1448</vt:lpstr>
      <vt:lpstr>Slide 1449</vt:lpstr>
      <vt:lpstr>Slide 1450</vt:lpstr>
      <vt:lpstr>Slide 1451</vt:lpstr>
      <vt:lpstr>Slide 1452</vt:lpstr>
      <vt:lpstr>Slide 1453</vt:lpstr>
      <vt:lpstr>Slide 1454</vt:lpstr>
      <vt:lpstr>Slide 1455</vt:lpstr>
      <vt:lpstr>Slide 1456</vt:lpstr>
      <vt:lpstr>Slide 1457</vt:lpstr>
      <vt:lpstr>Slide 1458</vt:lpstr>
      <vt:lpstr>Slide 1459</vt:lpstr>
      <vt:lpstr>Slide 1460</vt:lpstr>
      <vt:lpstr>Slide 1461</vt:lpstr>
      <vt:lpstr>Slide 1462</vt:lpstr>
      <vt:lpstr>Slide 1463</vt:lpstr>
      <vt:lpstr>Slide 1464</vt:lpstr>
      <vt:lpstr>Slide 1465</vt:lpstr>
      <vt:lpstr>Slide 1466</vt:lpstr>
      <vt:lpstr>Slide 1467</vt:lpstr>
      <vt:lpstr>Slide 1468</vt:lpstr>
      <vt:lpstr>Slide 1469</vt:lpstr>
      <vt:lpstr>Slide 1470</vt:lpstr>
      <vt:lpstr>Slide 1471</vt:lpstr>
      <vt:lpstr>Slide 1472</vt:lpstr>
      <vt:lpstr>Slide 1473</vt:lpstr>
      <vt:lpstr>Slide 1474</vt:lpstr>
      <vt:lpstr>Slide 1475</vt:lpstr>
      <vt:lpstr>Slide 1476</vt:lpstr>
      <vt:lpstr>Slide 1477</vt:lpstr>
      <vt:lpstr>Slide 1478</vt:lpstr>
      <vt:lpstr>Slide 1479</vt:lpstr>
      <vt:lpstr>Slide 1480</vt:lpstr>
      <vt:lpstr>Slide 1481</vt:lpstr>
      <vt:lpstr>Slide 1482</vt:lpstr>
      <vt:lpstr>Slide 1483</vt:lpstr>
      <vt:lpstr>Slide 1484</vt:lpstr>
      <vt:lpstr>Slide 1485</vt:lpstr>
      <vt:lpstr>Slide 1486</vt:lpstr>
      <vt:lpstr>Slide 1487</vt:lpstr>
      <vt:lpstr>Slide 1488</vt:lpstr>
      <vt:lpstr>Slide 1489</vt:lpstr>
      <vt:lpstr>Slide 1490</vt:lpstr>
      <vt:lpstr>Slide 1491</vt:lpstr>
      <vt:lpstr>Slide 1492</vt:lpstr>
      <vt:lpstr>Slide 1493</vt:lpstr>
      <vt:lpstr>Slide 1494</vt:lpstr>
      <vt:lpstr>Slide 1495</vt:lpstr>
      <vt:lpstr>Slide 1496</vt:lpstr>
      <vt:lpstr>Slide 1497</vt:lpstr>
      <vt:lpstr>Slide 1498</vt:lpstr>
      <vt:lpstr>Slide 1499</vt:lpstr>
      <vt:lpstr>Slide 1500</vt:lpstr>
      <vt:lpstr>Slide 1501</vt:lpstr>
      <vt:lpstr>Slide 1502</vt:lpstr>
      <vt:lpstr>Slide 1503</vt:lpstr>
      <vt:lpstr>Slide 1504</vt:lpstr>
      <vt:lpstr>Slide 1505</vt:lpstr>
      <vt:lpstr>Slide 1506</vt:lpstr>
      <vt:lpstr>Slide 1507</vt:lpstr>
      <vt:lpstr>Slide 1508</vt:lpstr>
      <vt:lpstr>Slide 1509</vt:lpstr>
      <vt:lpstr>Slide 1510</vt:lpstr>
      <vt:lpstr>Slide 1511</vt:lpstr>
      <vt:lpstr>Slide 1512</vt:lpstr>
      <vt:lpstr>Slide 1513</vt:lpstr>
      <vt:lpstr>Slide 1514</vt:lpstr>
      <vt:lpstr>Slide 1515</vt:lpstr>
      <vt:lpstr>Slide 1516</vt:lpstr>
      <vt:lpstr>Slide 1517</vt:lpstr>
      <vt:lpstr>Slide 1518</vt:lpstr>
      <vt:lpstr>Slide 1519</vt:lpstr>
      <vt:lpstr>Slide 1520</vt:lpstr>
      <vt:lpstr>Slide 1521</vt:lpstr>
      <vt:lpstr>Slide 1522</vt:lpstr>
      <vt:lpstr>Slide 1523</vt:lpstr>
      <vt:lpstr>Slide 1524</vt:lpstr>
      <vt:lpstr>Slide 1525</vt:lpstr>
      <vt:lpstr>Slide 1526</vt:lpstr>
      <vt:lpstr>Slide 1527</vt:lpstr>
      <vt:lpstr>Slide 1528</vt:lpstr>
      <vt:lpstr>Slide 1529</vt:lpstr>
      <vt:lpstr>Slide 1530</vt:lpstr>
      <vt:lpstr>Slide 1531</vt:lpstr>
      <vt:lpstr>Slide 1532</vt:lpstr>
      <vt:lpstr>Slide 1533</vt:lpstr>
      <vt:lpstr>Slide 1534</vt:lpstr>
      <vt:lpstr>Slide 1535</vt:lpstr>
      <vt:lpstr>Slide 1536</vt:lpstr>
      <vt:lpstr>Slide 1537</vt:lpstr>
      <vt:lpstr>Slide 1538</vt:lpstr>
      <vt:lpstr>Slide 1539</vt:lpstr>
      <vt:lpstr>Slide 1540</vt:lpstr>
      <vt:lpstr>Slide 1541</vt:lpstr>
      <vt:lpstr>Slide 1542</vt:lpstr>
      <vt:lpstr>Slide 1543</vt:lpstr>
      <vt:lpstr>Slide 1544</vt:lpstr>
      <vt:lpstr>Slide 1545</vt:lpstr>
      <vt:lpstr>Slide 1546</vt:lpstr>
      <vt:lpstr>Slide 1547</vt:lpstr>
      <vt:lpstr>Slide 1548</vt:lpstr>
      <vt:lpstr>Slide 1549</vt:lpstr>
      <vt:lpstr>Slide 1550</vt:lpstr>
      <vt:lpstr>Slide 1551</vt:lpstr>
      <vt:lpstr>Slide 1552</vt:lpstr>
      <vt:lpstr>Slide 1553</vt:lpstr>
      <vt:lpstr>Slide 1554</vt:lpstr>
      <vt:lpstr>Slide 1555</vt:lpstr>
      <vt:lpstr>Slide 1556</vt:lpstr>
      <vt:lpstr>Slide 1557</vt:lpstr>
      <vt:lpstr>Slide 1558</vt:lpstr>
      <vt:lpstr>Slide 1559</vt:lpstr>
      <vt:lpstr>Slide 1560</vt:lpstr>
      <vt:lpstr>Slide 1561</vt:lpstr>
      <vt:lpstr>Slide 1562</vt:lpstr>
      <vt:lpstr>Slide 1563</vt:lpstr>
      <vt:lpstr>Slide 1564</vt:lpstr>
      <vt:lpstr>Slide 1565</vt:lpstr>
      <vt:lpstr>Slide 1566</vt:lpstr>
      <vt:lpstr>Slide 1567</vt:lpstr>
      <vt:lpstr>Slide 1568</vt:lpstr>
      <vt:lpstr>Slide 1569</vt:lpstr>
      <vt:lpstr>Slide 1570</vt:lpstr>
      <vt:lpstr>Slide 1571</vt:lpstr>
      <vt:lpstr>Slide 1572</vt:lpstr>
      <vt:lpstr>Slide 1573</vt:lpstr>
      <vt:lpstr>Slide 1574</vt:lpstr>
      <vt:lpstr>Slide 1575</vt:lpstr>
      <vt:lpstr>Slide 1576</vt:lpstr>
      <vt:lpstr>Slide 1577</vt:lpstr>
      <vt:lpstr>Slide 1578</vt:lpstr>
      <vt:lpstr>Slide 1579</vt:lpstr>
      <vt:lpstr>Slide 1580</vt:lpstr>
      <vt:lpstr>Slide 1581</vt:lpstr>
      <vt:lpstr>Slide 1582</vt:lpstr>
      <vt:lpstr>Slide 1583</vt:lpstr>
      <vt:lpstr>Slide 1584</vt:lpstr>
      <vt:lpstr>Slide 1585</vt:lpstr>
      <vt:lpstr>Slide 1586</vt:lpstr>
      <vt:lpstr>Slide 1587</vt:lpstr>
      <vt:lpstr>Slide 1588</vt:lpstr>
      <vt:lpstr>Slide 1589</vt:lpstr>
      <vt:lpstr>Slide 1590</vt:lpstr>
      <vt:lpstr>Slide 1591</vt:lpstr>
      <vt:lpstr>Slide 1592</vt:lpstr>
      <vt:lpstr>Slide 1593</vt:lpstr>
      <vt:lpstr>Slide 1594</vt:lpstr>
      <vt:lpstr>Slide 1595</vt:lpstr>
      <vt:lpstr>Slide 1596</vt:lpstr>
      <vt:lpstr>Slide 1597</vt:lpstr>
      <vt:lpstr>Slide 1598</vt:lpstr>
      <vt:lpstr>Slide 1599</vt:lpstr>
      <vt:lpstr>Slide 1600</vt:lpstr>
      <vt:lpstr>Slide 1601</vt:lpstr>
      <vt:lpstr>Slide 1602</vt:lpstr>
      <vt:lpstr>Slide 1603</vt:lpstr>
      <vt:lpstr>Slide 1604</vt:lpstr>
      <vt:lpstr>Slide 1605</vt:lpstr>
      <vt:lpstr>Slide 1606</vt:lpstr>
      <vt:lpstr>Slide 1607</vt:lpstr>
      <vt:lpstr>Slide 1608</vt:lpstr>
      <vt:lpstr>Slide 1609</vt:lpstr>
      <vt:lpstr>Slide 1610</vt:lpstr>
      <vt:lpstr>Slide 1611</vt:lpstr>
      <vt:lpstr>Slide 1612</vt:lpstr>
      <vt:lpstr>Slide 1613</vt:lpstr>
      <vt:lpstr>Slide 1614</vt:lpstr>
      <vt:lpstr>Slide 1615</vt:lpstr>
      <vt:lpstr>Slide 1616</vt:lpstr>
      <vt:lpstr>Slide 1617</vt:lpstr>
      <vt:lpstr>Slide 1618</vt:lpstr>
      <vt:lpstr>Slide 1619</vt:lpstr>
      <vt:lpstr>Slide 1620</vt:lpstr>
      <vt:lpstr>Slide 1621</vt:lpstr>
      <vt:lpstr>Slide 1622</vt:lpstr>
      <vt:lpstr>Slide 1623</vt:lpstr>
      <vt:lpstr>Slide 1624</vt:lpstr>
      <vt:lpstr>Slide 1625</vt:lpstr>
      <vt:lpstr>Slide 1626</vt:lpstr>
      <vt:lpstr>Slide 1627</vt:lpstr>
      <vt:lpstr>Slide 1628</vt:lpstr>
      <vt:lpstr>Slide 1629</vt:lpstr>
      <vt:lpstr>Slide 1630</vt:lpstr>
      <vt:lpstr>Slide 1631</vt:lpstr>
      <vt:lpstr>Slide 1632</vt:lpstr>
      <vt:lpstr>Slide 1633</vt:lpstr>
      <vt:lpstr>Slide 1634</vt:lpstr>
      <vt:lpstr>Slide 1635</vt:lpstr>
      <vt:lpstr>Slide 1636</vt:lpstr>
      <vt:lpstr>Slide 1637</vt:lpstr>
      <vt:lpstr>Slide 1638</vt:lpstr>
      <vt:lpstr>Slide 1639</vt:lpstr>
      <vt:lpstr>Slide 1640</vt:lpstr>
      <vt:lpstr>Slide 1641</vt:lpstr>
      <vt:lpstr>Slide 1642</vt:lpstr>
      <vt:lpstr>Slide 1643</vt:lpstr>
      <vt:lpstr>Slide 1644</vt:lpstr>
      <vt:lpstr>Slide 1645</vt:lpstr>
      <vt:lpstr>Slide 1646</vt:lpstr>
      <vt:lpstr>Slide 1647</vt:lpstr>
      <vt:lpstr>Slide 1648</vt:lpstr>
      <vt:lpstr>Slide 1649</vt:lpstr>
      <vt:lpstr>Slide 1650</vt:lpstr>
      <vt:lpstr>Slide 1651</vt:lpstr>
      <vt:lpstr>Slide 1652</vt:lpstr>
      <vt:lpstr>Slide 1653</vt:lpstr>
      <vt:lpstr>Slide 1654</vt:lpstr>
      <vt:lpstr>Slide 1655</vt:lpstr>
      <vt:lpstr>Slide 1656</vt:lpstr>
      <vt:lpstr>Slide 1657</vt:lpstr>
      <vt:lpstr>Slide 1658</vt:lpstr>
      <vt:lpstr>Slide 1659</vt:lpstr>
      <vt:lpstr>Slide 1660</vt:lpstr>
      <vt:lpstr>Slide 1661</vt:lpstr>
      <vt:lpstr>Slide 1662</vt:lpstr>
      <vt:lpstr>Slide 1663</vt:lpstr>
      <vt:lpstr>Slide 1664</vt:lpstr>
      <vt:lpstr>Slide 1665</vt:lpstr>
      <vt:lpstr>Slide 1666</vt:lpstr>
      <vt:lpstr>Slide 1667</vt:lpstr>
      <vt:lpstr>Slide 1668</vt:lpstr>
      <vt:lpstr>Slide 1669</vt:lpstr>
      <vt:lpstr>Slide 1670</vt:lpstr>
      <vt:lpstr>Slide 1671</vt:lpstr>
      <vt:lpstr>Slide 1672</vt:lpstr>
      <vt:lpstr>Slide 1673</vt:lpstr>
      <vt:lpstr>Slide 1674</vt:lpstr>
      <vt:lpstr>Slide 1675</vt:lpstr>
      <vt:lpstr>Slide 1676</vt:lpstr>
      <vt:lpstr>Slide 1677</vt:lpstr>
      <vt:lpstr>Slide 1678</vt:lpstr>
      <vt:lpstr>Slide 1679</vt:lpstr>
      <vt:lpstr>Slide 1680</vt:lpstr>
      <vt:lpstr>Slide 1681</vt:lpstr>
      <vt:lpstr>Slide 1682</vt:lpstr>
      <vt:lpstr>Slide 1683</vt:lpstr>
      <vt:lpstr>Slide 1684</vt:lpstr>
      <vt:lpstr>Slide 1685</vt:lpstr>
      <vt:lpstr>Slide 1686</vt:lpstr>
      <vt:lpstr>Slide 1687</vt:lpstr>
      <vt:lpstr>Slide 1688</vt:lpstr>
      <vt:lpstr>Slide 1689</vt:lpstr>
      <vt:lpstr>Slide 1690</vt:lpstr>
      <vt:lpstr>Slide 1691</vt:lpstr>
      <vt:lpstr>Slide 1692</vt:lpstr>
      <vt:lpstr>Slide 1693</vt:lpstr>
      <vt:lpstr>Slide 1694</vt:lpstr>
      <vt:lpstr>Slide 1695</vt:lpstr>
      <vt:lpstr>Slide 1696</vt:lpstr>
      <vt:lpstr>Slide 1697</vt:lpstr>
      <vt:lpstr>Slide 1698</vt:lpstr>
      <vt:lpstr>Slide 1699</vt:lpstr>
      <vt:lpstr>Slide 1700</vt:lpstr>
      <vt:lpstr>Slide 1701</vt:lpstr>
      <vt:lpstr>Slide 1702</vt:lpstr>
      <vt:lpstr>Slide 1703</vt:lpstr>
      <vt:lpstr>Slide 1704</vt:lpstr>
      <vt:lpstr>Slide 1705</vt:lpstr>
      <vt:lpstr>Slide 1706</vt:lpstr>
      <vt:lpstr>Slide 1707</vt:lpstr>
      <vt:lpstr>Slide 1708</vt:lpstr>
      <vt:lpstr>Slide 1709</vt:lpstr>
      <vt:lpstr>Slide 1710</vt:lpstr>
      <vt:lpstr>Slide 1711</vt:lpstr>
      <vt:lpstr>Slide 1712</vt:lpstr>
      <vt:lpstr>Slide 1713</vt:lpstr>
      <vt:lpstr>Slide 1714</vt:lpstr>
      <vt:lpstr>Slide 1715</vt:lpstr>
      <vt:lpstr>Slide 1716</vt:lpstr>
      <vt:lpstr>Slide 1717</vt:lpstr>
      <vt:lpstr>Slide 1718</vt:lpstr>
      <vt:lpstr>Slide 1719</vt:lpstr>
      <vt:lpstr>Slide 1720</vt:lpstr>
      <vt:lpstr>Slide 1721</vt:lpstr>
      <vt:lpstr>Slide 1722</vt:lpstr>
      <vt:lpstr>Slide 1723</vt:lpstr>
      <vt:lpstr>Slide 1724</vt:lpstr>
      <vt:lpstr>Slide 1725</vt:lpstr>
      <vt:lpstr>Slide 1726</vt:lpstr>
      <vt:lpstr>Slide 1727</vt:lpstr>
      <vt:lpstr>Slide 1728</vt:lpstr>
      <vt:lpstr>Slide 1729</vt:lpstr>
      <vt:lpstr>Slide 1730</vt:lpstr>
      <vt:lpstr>Slide 1731</vt:lpstr>
      <vt:lpstr>Slide 1732</vt:lpstr>
      <vt:lpstr>Slide 1733</vt:lpstr>
      <vt:lpstr>Slide 1734</vt:lpstr>
      <vt:lpstr>Slide 1735</vt:lpstr>
      <vt:lpstr>Slide 1736</vt:lpstr>
      <vt:lpstr>Slide 1737</vt:lpstr>
      <vt:lpstr>Slide 1738</vt:lpstr>
      <vt:lpstr>Slide 1739</vt:lpstr>
      <vt:lpstr>Slide 1740</vt:lpstr>
      <vt:lpstr>Slide 1741</vt:lpstr>
      <vt:lpstr>Slide 1742</vt:lpstr>
      <vt:lpstr>Slide 1743</vt:lpstr>
      <vt:lpstr>Slide 1744</vt:lpstr>
      <vt:lpstr>Slide 1745</vt:lpstr>
      <vt:lpstr>Slide 1746</vt:lpstr>
      <vt:lpstr>Slide 1747</vt:lpstr>
      <vt:lpstr>Slide 1748</vt:lpstr>
      <vt:lpstr>Slide 1749</vt:lpstr>
      <vt:lpstr>Slide 1750</vt:lpstr>
      <vt:lpstr>Slide 1751</vt:lpstr>
      <vt:lpstr>Slide 1752</vt:lpstr>
      <vt:lpstr>Slide 1753</vt:lpstr>
      <vt:lpstr>Slide 1754</vt:lpstr>
      <vt:lpstr>Slide 1755</vt:lpstr>
      <vt:lpstr>Slide 1756</vt:lpstr>
      <vt:lpstr>Slide 1757</vt:lpstr>
      <vt:lpstr>Slide 1758</vt:lpstr>
      <vt:lpstr>Slide 1759</vt:lpstr>
      <vt:lpstr>Slide 1760</vt:lpstr>
      <vt:lpstr>Slide 1761</vt:lpstr>
      <vt:lpstr>Slide 1762</vt:lpstr>
      <vt:lpstr>Slide 1763</vt:lpstr>
      <vt:lpstr>Slide 1764</vt:lpstr>
      <vt:lpstr>Slide 1765</vt:lpstr>
      <vt:lpstr>Slide 1766</vt:lpstr>
      <vt:lpstr>Slide 1767</vt:lpstr>
      <vt:lpstr>Slide 1768</vt:lpstr>
      <vt:lpstr>Slide 1769</vt:lpstr>
      <vt:lpstr>Slide 1770</vt:lpstr>
      <vt:lpstr>Slide 1771</vt:lpstr>
      <vt:lpstr>Slide 1772</vt:lpstr>
      <vt:lpstr>Slide 1773</vt:lpstr>
      <vt:lpstr>Slide 1774</vt:lpstr>
      <vt:lpstr>Slide 1775</vt:lpstr>
      <vt:lpstr>Slide 1776</vt:lpstr>
      <vt:lpstr>Slide 1777</vt:lpstr>
      <vt:lpstr>Slide 1778</vt:lpstr>
      <vt:lpstr>Slide 1779</vt:lpstr>
      <vt:lpstr>Slide 1780</vt:lpstr>
      <vt:lpstr>Slide 1781</vt:lpstr>
      <vt:lpstr>Slide 1782</vt:lpstr>
      <vt:lpstr>Slide 1783</vt:lpstr>
      <vt:lpstr>Slide 1784</vt:lpstr>
      <vt:lpstr>Slide 1785</vt:lpstr>
      <vt:lpstr>Slide 1786</vt:lpstr>
      <vt:lpstr>Slide 1787</vt:lpstr>
      <vt:lpstr>Slide 1788</vt:lpstr>
      <vt:lpstr>Slide 1789</vt:lpstr>
      <vt:lpstr>Slide 1790</vt:lpstr>
      <vt:lpstr>Slide 1791</vt:lpstr>
      <vt:lpstr>Slide 1792</vt:lpstr>
      <vt:lpstr>Slide 1793</vt:lpstr>
      <vt:lpstr>Slide 1794</vt:lpstr>
      <vt:lpstr>Slide 1795</vt:lpstr>
      <vt:lpstr>Slide 1796</vt:lpstr>
      <vt:lpstr>Slide 1797</vt:lpstr>
      <vt:lpstr>Slide 1798</vt:lpstr>
      <vt:lpstr>Slide 1799</vt:lpstr>
      <vt:lpstr>Slide 1800</vt:lpstr>
      <vt:lpstr>Slide 1801</vt:lpstr>
      <vt:lpstr>Slide 1802</vt:lpstr>
      <vt:lpstr>Slide 1803</vt:lpstr>
      <vt:lpstr>Slide 1804</vt:lpstr>
      <vt:lpstr>Slide 1805</vt:lpstr>
      <vt:lpstr>Slide 1806</vt:lpstr>
      <vt:lpstr>Slide 1807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2023-10-17T05:45:22Z</dcterms:created>
  <dcterms:modified xsi:type="dcterms:W3CDTF">2023-10-17T05:45:22Z</dcterms:modified>
</cp:coreProperties>
</file>